
<file path=[Content_Types].xml><?xml version="1.0" encoding="utf-8"?>
<Types xmlns="http://schemas.openxmlformats.org/package/2006/content-types">
  <Default Extension="tmp" ContentType="image/png"/>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0"/>
  </p:notesMasterIdLst>
  <p:handoutMasterIdLst>
    <p:handoutMasterId r:id="rId21"/>
  </p:handoutMasterIdLst>
  <p:sldIdLst>
    <p:sldId id="256" r:id="rId2"/>
    <p:sldId id="257" r:id="rId3"/>
    <p:sldId id="274" r:id="rId4"/>
    <p:sldId id="275" r:id="rId5"/>
    <p:sldId id="276" r:id="rId6"/>
    <p:sldId id="258" r:id="rId7"/>
    <p:sldId id="259" r:id="rId8"/>
    <p:sldId id="260" r:id="rId9"/>
    <p:sldId id="261" r:id="rId10"/>
    <p:sldId id="262" r:id="rId11"/>
    <p:sldId id="263" r:id="rId12"/>
    <p:sldId id="265"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765" autoAdjust="0"/>
    <p:restoredTop sz="96684" autoAdjust="0"/>
  </p:normalViewPr>
  <p:slideViewPr>
    <p:cSldViewPr>
      <p:cViewPr varScale="1">
        <p:scale>
          <a:sx n="75" d="100"/>
          <a:sy n="75" d="100"/>
        </p:scale>
        <p:origin x="-1188" y="-102"/>
      </p:cViewPr>
      <p:guideLst>
        <p:guide orient="horz" pos="2160"/>
        <p:guide pos="2880"/>
      </p:guideLst>
    </p:cSldViewPr>
  </p:slideViewPr>
  <p:notesTextViewPr>
    <p:cViewPr>
      <p:scale>
        <a:sx n="1" d="1"/>
        <a:sy n="1" d="1"/>
      </p:scale>
      <p:origin x="0" y="0"/>
    </p:cViewPr>
  </p:notesTextViewPr>
  <p:notesViewPr>
    <p:cSldViewPr>
      <p:cViewPr varScale="1">
        <p:scale>
          <a:sx n="53" d="100"/>
          <a:sy n="53" d="100"/>
        </p:scale>
        <p:origin x="-2868"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FFE264D-EBB2-4C2F-AFAF-A5A4C7E40B56}"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FEBC1905-24FB-48E9-9914-910F72D40695}">
      <dgm:prSet phldrT="[Text]"/>
      <dgm:spPr/>
      <dgm:t>
        <a:bodyPr/>
        <a:lstStyle/>
        <a:p>
          <a:r>
            <a:rPr lang="en-US" dirty="0" smtClean="0"/>
            <a:t>1</a:t>
          </a:r>
          <a:endParaRPr lang="en-US" dirty="0"/>
        </a:p>
      </dgm:t>
    </dgm:pt>
    <dgm:pt modelId="{A8C0536E-6CD3-499E-A138-7306F7968718}" type="parTrans" cxnId="{B1ABCE7B-9E74-4DE6-BAA2-FE093900E683}">
      <dgm:prSet/>
      <dgm:spPr/>
      <dgm:t>
        <a:bodyPr/>
        <a:lstStyle/>
        <a:p>
          <a:endParaRPr lang="en-US"/>
        </a:p>
      </dgm:t>
    </dgm:pt>
    <dgm:pt modelId="{586F08AF-DFC7-4F62-BA08-0AE425CF20E9}" type="sibTrans" cxnId="{B1ABCE7B-9E74-4DE6-BAA2-FE093900E683}">
      <dgm:prSet/>
      <dgm:spPr/>
      <dgm:t>
        <a:bodyPr/>
        <a:lstStyle/>
        <a:p>
          <a:endParaRPr lang="en-US"/>
        </a:p>
      </dgm:t>
    </dgm:pt>
    <dgm:pt modelId="{34F7AE6E-C3CC-4566-AE05-1FCB77BA0DD3}">
      <dgm:prSet phldrT="[Text]"/>
      <dgm:spPr/>
      <dgm:t>
        <a:bodyPr/>
        <a:lstStyle/>
        <a:p>
          <a:r>
            <a:rPr lang="en-US" dirty="0" smtClean="0"/>
            <a:t>Understand templates</a:t>
          </a:r>
          <a:endParaRPr lang="en-US" dirty="0"/>
        </a:p>
      </dgm:t>
    </dgm:pt>
    <dgm:pt modelId="{042CD500-EB6F-4CEE-9C87-264A94C4797B}" type="parTrans" cxnId="{97D07809-9ACD-4FEA-985F-806EA197DCD0}">
      <dgm:prSet/>
      <dgm:spPr/>
      <dgm:t>
        <a:bodyPr/>
        <a:lstStyle/>
        <a:p>
          <a:endParaRPr lang="en-US"/>
        </a:p>
      </dgm:t>
    </dgm:pt>
    <dgm:pt modelId="{C9E51AF4-1C37-42F1-9AA4-23785C477294}" type="sibTrans" cxnId="{97D07809-9ACD-4FEA-985F-806EA197DCD0}">
      <dgm:prSet/>
      <dgm:spPr/>
      <dgm:t>
        <a:bodyPr/>
        <a:lstStyle/>
        <a:p>
          <a:endParaRPr lang="en-US"/>
        </a:p>
      </dgm:t>
    </dgm:pt>
    <dgm:pt modelId="{98BC6CB2-729B-4AFC-B1BA-96EB8BDC70B5}">
      <dgm:prSet phldrT="[Text]"/>
      <dgm:spPr/>
      <dgm:t>
        <a:bodyPr/>
        <a:lstStyle/>
        <a:p>
          <a:r>
            <a:rPr lang="en-US" dirty="0" smtClean="0"/>
            <a:t>2</a:t>
          </a:r>
          <a:endParaRPr lang="en-US" dirty="0"/>
        </a:p>
      </dgm:t>
    </dgm:pt>
    <dgm:pt modelId="{A59B80AE-06FF-4541-A0B7-336DD1009DAF}" type="parTrans" cxnId="{31254B81-D0E0-4DFA-883F-6D27FA22EA4A}">
      <dgm:prSet/>
      <dgm:spPr/>
      <dgm:t>
        <a:bodyPr/>
        <a:lstStyle/>
        <a:p>
          <a:endParaRPr lang="en-US"/>
        </a:p>
      </dgm:t>
    </dgm:pt>
    <dgm:pt modelId="{EFB31A98-B500-4803-BFC5-24ADAEF67ACD}" type="sibTrans" cxnId="{31254B81-D0E0-4DFA-883F-6D27FA22EA4A}">
      <dgm:prSet/>
      <dgm:spPr/>
      <dgm:t>
        <a:bodyPr/>
        <a:lstStyle/>
        <a:p>
          <a:endParaRPr lang="en-US"/>
        </a:p>
      </dgm:t>
    </dgm:pt>
    <dgm:pt modelId="{7E67FA40-45EF-496A-B48D-F722C34874D9}">
      <dgm:prSet phldrT="[Text]"/>
      <dgm:spPr/>
      <dgm:t>
        <a:bodyPr/>
        <a:lstStyle/>
        <a:p>
          <a:r>
            <a:rPr lang="en-US" dirty="0" smtClean="0"/>
            <a:t>Create a new document from a template</a:t>
          </a:r>
          <a:endParaRPr lang="en-US" dirty="0"/>
        </a:p>
      </dgm:t>
    </dgm:pt>
    <dgm:pt modelId="{6C8875BF-B316-4F9F-B9BA-29ACBB110BC1}" type="parTrans" cxnId="{1FC504D9-D261-45D8-B30E-3241DDACE932}">
      <dgm:prSet/>
      <dgm:spPr/>
      <dgm:t>
        <a:bodyPr/>
        <a:lstStyle/>
        <a:p>
          <a:endParaRPr lang="en-US"/>
        </a:p>
      </dgm:t>
    </dgm:pt>
    <dgm:pt modelId="{B6530B6F-6153-4EEE-A3A9-438821080179}" type="sibTrans" cxnId="{1FC504D9-D261-45D8-B30E-3241DDACE932}">
      <dgm:prSet/>
      <dgm:spPr/>
      <dgm:t>
        <a:bodyPr/>
        <a:lstStyle/>
        <a:p>
          <a:endParaRPr lang="en-US"/>
        </a:p>
      </dgm:t>
    </dgm:pt>
    <dgm:pt modelId="{8AFBF2DA-36B7-46E8-8D92-9C009763DA39}">
      <dgm:prSet phldrT="[Text]"/>
      <dgm:spPr/>
      <dgm:t>
        <a:bodyPr/>
        <a:lstStyle/>
        <a:p>
          <a:r>
            <a:rPr lang="en-US" dirty="0" smtClean="0"/>
            <a:t>3</a:t>
          </a:r>
          <a:endParaRPr lang="en-US" dirty="0"/>
        </a:p>
      </dgm:t>
    </dgm:pt>
    <dgm:pt modelId="{AECE1110-BF78-4CB8-AD1F-94671A2DF940}" type="parTrans" cxnId="{471F1A1A-02AB-4F20-8E7B-1597487957AD}">
      <dgm:prSet/>
      <dgm:spPr/>
      <dgm:t>
        <a:bodyPr/>
        <a:lstStyle/>
        <a:p>
          <a:endParaRPr lang="en-US"/>
        </a:p>
      </dgm:t>
    </dgm:pt>
    <dgm:pt modelId="{BD23B1D4-D0E9-4A42-ABF6-53922B873F8A}" type="sibTrans" cxnId="{471F1A1A-02AB-4F20-8E7B-1597487957AD}">
      <dgm:prSet/>
      <dgm:spPr/>
      <dgm:t>
        <a:bodyPr/>
        <a:lstStyle/>
        <a:p>
          <a:endParaRPr lang="en-US"/>
        </a:p>
      </dgm:t>
    </dgm:pt>
    <dgm:pt modelId="{73AB79F4-65E5-4800-9C93-5E977234E229}">
      <dgm:prSet phldrT="[Text]"/>
      <dgm:spPr/>
      <dgm:t>
        <a:bodyPr/>
        <a:lstStyle/>
        <a:p>
          <a:r>
            <a:rPr lang="en-US" dirty="0" smtClean="0"/>
            <a:t>Create a custom template</a:t>
          </a:r>
          <a:endParaRPr lang="en-US" dirty="0"/>
        </a:p>
      </dgm:t>
    </dgm:pt>
    <dgm:pt modelId="{8E14461E-EB2F-45AF-BFF2-B7CDD6FD8D68}" type="parTrans" cxnId="{24280412-ED7D-4C8F-8927-EBC3C3DBC6C9}">
      <dgm:prSet/>
      <dgm:spPr/>
      <dgm:t>
        <a:bodyPr/>
        <a:lstStyle/>
        <a:p>
          <a:endParaRPr lang="en-US"/>
        </a:p>
      </dgm:t>
    </dgm:pt>
    <dgm:pt modelId="{826CA828-07C6-4083-93AB-EA91AD56061D}" type="sibTrans" cxnId="{24280412-ED7D-4C8F-8927-EBC3C3DBC6C9}">
      <dgm:prSet/>
      <dgm:spPr/>
      <dgm:t>
        <a:bodyPr/>
        <a:lstStyle/>
        <a:p>
          <a:endParaRPr lang="en-US"/>
        </a:p>
      </dgm:t>
    </dgm:pt>
    <dgm:pt modelId="{21440E4A-EB86-4771-B44A-AE749373F6B3}">
      <dgm:prSet phldrT="[Text]"/>
      <dgm:spPr/>
      <dgm:t>
        <a:bodyPr/>
        <a:lstStyle/>
        <a:p>
          <a:r>
            <a:rPr lang="en-US" dirty="0" smtClean="0"/>
            <a:t>5</a:t>
          </a:r>
          <a:endParaRPr lang="en-US" dirty="0"/>
        </a:p>
      </dgm:t>
    </dgm:pt>
    <dgm:pt modelId="{E130ACB7-9403-48D7-AF7B-C8A891DB73BE}" type="parTrans" cxnId="{074FE619-D192-4BEE-8AB8-A9101D7F338A}">
      <dgm:prSet/>
      <dgm:spPr/>
      <dgm:t>
        <a:bodyPr/>
        <a:lstStyle/>
        <a:p>
          <a:endParaRPr lang="en-US"/>
        </a:p>
      </dgm:t>
    </dgm:pt>
    <dgm:pt modelId="{DE0C5CC3-C995-4BC4-812F-53225B29A0AB}" type="sibTrans" cxnId="{074FE619-D192-4BEE-8AB8-A9101D7F338A}">
      <dgm:prSet/>
      <dgm:spPr/>
      <dgm:t>
        <a:bodyPr/>
        <a:lstStyle/>
        <a:p>
          <a:endParaRPr lang="en-US"/>
        </a:p>
      </dgm:t>
    </dgm:pt>
    <dgm:pt modelId="{8AF72A29-6E30-46B0-9F11-21DDFCE8154D}">
      <dgm:prSet/>
      <dgm:spPr/>
      <dgm:t>
        <a:bodyPr/>
        <a:lstStyle/>
        <a:p>
          <a:r>
            <a:rPr lang="en-US" dirty="0" smtClean="0"/>
            <a:t>Use a custom template</a:t>
          </a:r>
          <a:endParaRPr lang="en-US" dirty="0"/>
        </a:p>
      </dgm:t>
    </dgm:pt>
    <dgm:pt modelId="{7D6603D4-A8AA-4AE8-B4B8-750A42E7E19D}" type="parTrans" cxnId="{BD6598B1-68E8-4EA5-A59E-765B38423796}">
      <dgm:prSet/>
      <dgm:spPr/>
      <dgm:t>
        <a:bodyPr/>
        <a:lstStyle/>
        <a:p>
          <a:endParaRPr lang="en-US"/>
        </a:p>
      </dgm:t>
    </dgm:pt>
    <dgm:pt modelId="{18C8A254-81CC-4F06-BF7C-E9690662D7E9}" type="sibTrans" cxnId="{BD6598B1-68E8-4EA5-A59E-765B38423796}">
      <dgm:prSet/>
      <dgm:spPr/>
      <dgm:t>
        <a:bodyPr/>
        <a:lstStyle/>
        <a:p>
          <a:endParaRPr lang="en-US"/>
        </a:p>
      </dgm:t>
    </dgm:pt>
    <dgm:pt modelId="{3B8AD10C-2273-4073-A819-59AF5AC3EB62}">
      <dgm:prSet phldrT="[Text]"/>
      <dgm:spPr/>
      <dgm:t>
        <a:bodyPr/>
        <a:lstStyle/>
        <a:p>
          <a:r>
            <a:rPr lang="en-US" dirty="0" smtClean="0"/>
            <a:t>4</a:t>
          </a:r>
          <a:endParaRPr lang="en-US" dirty="0"/>
        </a:p>
      </dgm:t>
    </dgm:pt>
    <dgm:pt modelId="{4C67387A-5E5F-4454-A203-55F42F7236B3}" type="parTrans" cxnId="{67AA6B09-E0A2-4042-A471-388CD2CBD3C1}">
      <dgm:prSet/>
      <dgm:spPr/>
      <dgm:t>
        <a:bodyPr/>
        <a:lstStyle/>
        <a:p>
          <a:endParaRPr lang="en-US"/>
        </a:p>
      </dgm:t>
    </dgm:pt>
    <dgm:pt modelId="{7D24C370-9427-45DE-93EA-080385385C8A}" type="sibTrans" cxnId="{67AA6B09-E0A2-4042-A471-388CD2CBD3C1}">
      <dgm:prSet/>
      <dgm:spPr/>
      <dgm:t>
        <a:bodyPr/>
        <a:lstStyle/>
        <a:p>
          <a:endParaRPr lang="en-US"/>
        </a:p>
      </dgm:t>
    </dgm:pt>
    <dgm:pt modelId="{7CF6BECD-CE11-4EE0-A895-41C24EED3821}">
      <dgm:prSet/>
      <dgm:spPr/>
      <dgm:t>
        <a:bodyPr/>
        <a:lstStyle/>
        <a:p>
          <a:r>
            <a:rPr lang="en-US" dirty="0" smtClean="0"/>
            <a:t>Work with template elements</a:t>
          </a:r>
          <a:endParaRPr lang="en-US" dirty="0"/>
        </a:p>
      </dgm:t>
    </dgm:pt>
    <dgm:pt modelId="{5E2AC8C8-3E76-4433-8C56-4CEAF15EE8AF}" type="parTrans" cxnId="{BEA5D998-7989-4CC7-A22E-D3088691E458}">
      <dgm:prSet/>
      <dgm:spPr/>
      <dgm:t>
        <a:bodyPr/>
        <a:lstStyle/>
        <a:p>
          <a:endParaRPr lang="en-US"/>
        </a:p>
      </dgm:t>
    </dgm:pt>
    <dgm:pt modelId="{BBCCF226-741D-4D92-ACFB-A5FD42A6C3AB}" type="sibTrans" cxnId="{BEA5D998-7989-4CC7-A22E-D3088691E458}">
      <dgm:prSet/>
      <dgm:spPr/>
      <dgm:t>
        <a:bodyPr/>
        <a:lstStyle/>
        <a:p>
          <a:endParaRPr lang="en-US"/>
        </a:p>
      </dgm:t>
    </dgm:pt>
    <dgm:pt modelId="{D022C83D-87C2-46E5-B6EB-769068A7B3E2}" type="pres">
      <dgm:prSet presAssocID="{CFFE264D-EBB2-4C2F-AFAF-A5A4C7E40B56}" presName="linearFlow" presStyleCnt="0">
        <dgm:presLayoutVars>
          <dgm:dir/>
          <dgm:animLvl val="lvl"/>
          <dgm:resizeHandles val="exact"/>
        </dgm:presLayoutVars>
      </dgm:prSet>
      <dgm:spPr/>
      <dgm:t>
        <a:bodyPr/>
        <a:lstStyle/>
        <a:p>
          <a:endParaRPr lang="en-US"/>
        </a:p>
      </dgm:t>
    </dgm:pt>
    <dgm:pt modelId="{83FEA29F-E43A-4EF2-8119-27F4BD027885}" type="pres">
      <dgm:prSet presAssocID="{FEBC1905-24FB-48E9-9914-910F72D40695}" presName="composite" presStyleCnt="0"/>
      <dgm:spPr/>
    </dgm:pt>
    <dgm:pt modelId="{ADE473EE-FFA5-44A6-9B6D-01E74DEBBD68}" type="pres">
      <dgm:prSet presAssocID="{FEBC1905-24FB-48E9-9914-910F72D40695}" presName="parentText" presStyleLbl="alignNode1" presStyleIdx="0" presStyleCnt="5">
        <dgm:presLayoutVars>
          <dgm:chMax val="1"/>
          <dgm:bulletEnabled val="1"/>
        </dgm:presLayoutVars>
      </dgm:prSet>
      <dgm:spPr/>
      <dgm:t>
        <a:bodyPr/>
        <a:lstStyle/>
        <a:p>
          <a:endParaRPr lang="en-US"/>
        </a:p>
      </dgm:t>
    </dgm:pt>
    <dgm:pt modelId="{5E50718D-B69E-4C6B-931A-6CA5D2B62479}" type="pres">
      <dgm:prSet presAssocID="{FEBC1905-24FB-48E9-9914-910F72D40695}" presName="descendantText" presStyleLbl="alignAcc1" presStyleIdx="0" presStyleCnt="5">
        <dgm:presLayoutVars>
          <dgm:bulletEnabled val="1"/>
        </dgm:presLayoutVars>
      </dgm:prSet>
      <dgm:spPr/>
      <dgm:t>
        <a:bodyPr/>
        <a:lstStyle/>
        <a:p>
          <a:endParaRPr lang="en-US"/>
        </a:p>
      </dgm:t>
    </dgm:pt>
    <dgm:pt modelId="{E0696F1C-199D-45EA-8DB7-80DC4FE4757A}" type="pres">
      <dgm:prSet presAssocID="{586F08AF-DFC7-4F62-BA08-0AE425CF20E9}" presName="sp" presStyleCnt="0"/>
      <dgm:spPr/>
    </dgm:pt>
    <dgm:pt modelId="{BB3612F5-8A44-430A-808F-4F4D8B3E8FDC}" type="pres">
      <dgm:prSet presAssocID="{98BC6CB2-729B-4AFC-B1BA-96EB8BDC70B5}" presName="composite" presStyleCnt="0"/>
      <dgm:spPr/>
    </dgm:pt>
    <dgm:pt modelId="{AB487787-F119-4FDD-AD86-EA7938BE378F}" type="pres">
      <dgm:prSet presAssocID="{98BC6CB2-729B-4AFC-B1BA-96EB8BDC70B5}" presName="parentText" presStyleLbl="alignNode1" presStyleIdx="1" presStyleCnt="5">
        <dgm:presLayoutVars>
          <dgm:chMax val="1"/>
          <dgm:bulletEnabled val="1"/>
        </dgm:presLayoutVars>
      </dgm:prSet>
      <dgm:spPr/>
      <dgm:t>
        <a:bodyPr/>
        <a:lstStyle/>
        <a:p>
          <a:endParaRPr lang="en-US"/>
        </a:p>
      </dgm:t>
    </dgm:pt>
    <dgm:pt modelId="{FA5EB550-F1EE-425B-9FDF-DA690A97A5F8}" type="pres">
      <dgm:prSet presAssocID="{98BC6CB2-729B-4AFC-B1BA-96EB8BDC70B5}" presName="descendantText" presStyleLbl="alignAcc1" presStyleIdx="1" presStyleCnt="5">
        <dgm:presLayoutVars>
          <dgm:bulletEnabled val="1"/>
        </dgm:presLayoutVars>
      </dgm:prSet>
      <dgm:spPr/>
      <dgm:t>
        <a:bodyPr/>
        <a:lstStyle/>
        <a:p>
          <a:endParaRPr lang="en-US"/>
        </a:p>
      </dgm:t>
    </dgm:pt>
    <dgm:pt modelId="{3D86F02B-2AE0-4C17-B4BA-0B2886207D8B}" type="pres">
      <dgm:prSet presAssocID="{EFB31A98-B500-4803-BFC5-24ADAEF67ACD}" presName="sp" presStyleCnt="0"/>
      <dgm:spPr/>
    </dgm:pt>
    <dgm:pt modelId="{635DFAAB-460E-4A69-A6BC-5F98B45D8911}" type="pres">
      <dgm:prSet presAssocID="{8AFBF2DA-36B7-46E8-8D92-9C009763DA39}" presName="composite" presStyleCnt="0"/>
      <dgm:spPr/>
    </dgm:pt>
    <dgm:pt modelId="{1346D391-C069-4533-9D53-6518C2BE77A1}" type="pres">
      <dgm:prSet presAssocID="{8AFBF2DA-36B7-46E8-8D92-9C009763DA39}" presName="parentText" presStyleLbl="alignNode1" presStyleIdx="2" presStyleCnt="5">
        <dgm:presLayoutVars>
          <dgm:chMax val="1"/>
          <dgm:bulletEnabled val="1"/>
        </dgm:presLayoutVars>
      </dgm:prSet>
      <dgm:spPr/>
      <dgm:t>
        <a:bodyPr/>
        <a:lstStyle/>
        <a:p>
          <a:endParaRPr lang="en-US"/>
        </a:p>
      </dgm:t>
    </dgm:pt>
    <dgm:pt modelId="{AAB10598-CF38-4532-B1F9-257E4DD1789A}" type="pres">
      <dgm:prSet presAssocID="{8AFBF2DA-36B7-46E8-8D92-9C009763DA39}" presName="descendantText" presStyleLbl="alignAcc1" presStyleIdx="2" presStyleCnt="5">
        <dgm:presLayoutVars>
          <dgm:bulletEnabled val="1"/>
        </dgm:presLayoutVars>
      </dgm:prSet>
      <dgm:spPr/>
      <dgm:t>
        <a:bodyPr/>
        <a:lstStyle/>
        <a:p>
          <a:endParaRPr lang="en-US"/>
        </a:p>
      </dgm:t>
    </dgm:pt>
    <dgm:pt modelId="{87BE4CF7-A936-4614-93D8-B73D74837842}" type="pres">
      <dgm:prSet presAssocID="{BD23B1D4-D0E9-4A42-ABF6-53922B873F8A}" presName="sp" presStyleCnt="0"/>
      <dgm:spPr/>
    </dgm:pt>
    <dgm:pt modelId="{599B1BB4-75CB-44AD-B6EC-AA43384899B5}" type="pres">
      <dgm:prSet presAssocID="{3B8AD10C-2273-4073-A819-59AF5AC3EB62}" presName="composite" presStyleCnt="0"/>
      <dgm:spPr/>
    </dgm:pt>
    <dgm:pt modelId="{4C406D47-A35F-4194-BE99-89362D5FA344}" type="pres">
      <dgm:prSet presAssocID="{3B8AD10C-2273-4073-A819-59AF5AC3EB62}" presName="parentText" presStyleLbl="alignNode1" presStyleIdx="3" presStyleCnt="5">
        <dgm:presLayoutVars>
          <dgm:chMax val="1"/>
          <dgm:bulletEnabled val="1"/>
        </dgm:presLayoutVars>
      </dgm:prSet>
      <dgm:spPr/>
      <dgm:t>
        <a:bodyPr/>
        <a:lstStyle/>
        <a:p>
          <a:endParaRPr lang="en-US"/>
        </a:p>
      </dgm:t>
    </dgm:pt>
    <dgm:pt modelId="{A4891EB8-B343-4FB0-9568-E7690219D9ED}" type="pres">
      <dgm:prSet presAssocID="{3B8AD10C-2273-4073-A819-59AF5AC3EB62}" presName="descendantText" presStyleLbl="alignAcc1" presStyleIdx="3" presStyleCnt="5">
        <dgm:presLayoutVars>
          <dgm:bulletEnabled val="1"/>
        </dgm:presLayoutVars>
      </dgm:prSet>
      <dgm:spPr/>
      <dgm:t>
        <a:bodyPr/>
        <a:lstStyle/>
        <a:p>
          <a:endParaRPr lang="en-US"/>
        </a:p>
      </dgm:t>
    </dgm:pt>
    <dgm:pt modelId="{28028D65-E343-4FB6-96F3-A1EC2A3E1AC8}" type="pres">
      <dgm:prSet presAssocID="{7D24C370-9427-45DE-93EA-080385385C8A}" presName="sp" presStyleCnt="0"/>
      <dgm:spPr/>
    </dgm:pt>
    <dgm:pt modelId="{ABCE7EB0-F303-4C39-9BD7-066BE9D66EF0}" type="pres">
      <dgm:prSet presAssocID="{21440E4A-EB86-4771-B44A-AE749373F6B3}" presName="composite" presStyleCnt="0"/>
      <dgm:spPr/>
    </dgm:pt>
    <dgm:pt modelId="{3A41911B-4077-4C3B-AB62-F25026A5B5C4}" type="pres">
      <dgm:prSet presAssocID="{21440E4A-EB86-4771-B44A-AE749373F6B3}" presName="parentText" presStyleLbl="alignNode1" presStyleIdx="4" presStyleCnt="5">
        <dgm:presLayoutVars>
          <dgm:chMax val="1"/>
          <dgm:bulletEnabled val="1"/>
        </dgm:presLayoutVars>
      </dgm:prSet>
      <dgm:spPr/>
      <dgm:t>
        <a:bodyPr/>
        <a:lstStyle/>
        <a:p>
          <a:endParaRPr lang="en-US"/>
        </a:p>
      </dgm:t>
    </dgm:pt>
    <dgm:pt modelId="{880F5018-4B54-4DF0-9779-3E3A2203C90D}" type="pres">
      <dgm:prSet presAssocID="{21440E4A-EB86-4771-B44A-AE749373F6B3}" presName="descendantText" presStyleLbl="alignAcc1" presStyleIdx="4" presStyleCnt="5">
        <dgm:presLayoutVars>
          <dgm:bulletEnabled val="1"/>
        </dgm:presLayoutVars>
      </dgm:prSet>
      <dgm:spPr/>
      <dgm:t>
        <a:bodyPr/>
        <a:lstStyle/>
        <a:p>
          <a:endParaRPr lang="en-US"/>
        </a:p>
      </dgm:t>
    </dgm:pt>
  </dgm:ptLst>
  <dgm:cxnLst>
    <dgm:cxn modelId="{9FEB987A-86EB-46A9-887B-A1DEF57C15C6}" type="presOf" srcId="{98BC6CB2-729B-4AFC-B1BA-96EB8BDC70B5}" destId="{AB487787-F119-4FDD-AD86-EA7938BE378F}" srcOrd="0" destOrd="0" presId="urn:microsoft.com/office/officeart/2005/8/layout/chevron2"/>
    <dgm:cxn modelId="{471F1A1A-02AB-4F20-8E7B-1597487957AD}" srcId="{CFFE264D-EBB2-4C2F-AFAF-A5A4C7E40B56}" destId="{8AFBF2DA-36B7-46E8-8D92-9C009763DA39}" srcOrd="2" destOrd="0" parTransId="{AECE1110-BF78-4CB8-AD1F-94671A2DF940}" sibTransId="{BD23B1D4-D0E9-4A42-ABF6-53922B873F8A}"/>
    <dgm:cxn modelId="{2C929923-6240-45F7-8F74-97263944EFF4}" type="presOf" srcId="{FEBC1905-24FB-48E9-9914-910F72D40695}" destId="{ADE473EE-FFA5-44A6-9B6D-01E74DEBBD68}" srcOrd="0" destOrd="0" presId="urn:microsoft.com/office/officeart/2005/8/layout/chevron2"/>
    <dgm:cxn modelId="{958E3F47-BFB1-42F6-8553-3140D9B594E5}" type="presOf" srcId="{21440E4A-EB86-4771-B44A-AE749373F6B3}" destId="{3A41911B-4077-4C3B-AB62-F25026A5B5C4}" srcOrd="0" destOrd="0" presId="urn:microsoft.com/office/officeart/2005/8/layout/chevron2"/>
    <dgm:cxn modelId="{B1ABCE7B-9E74-4DE6-BAA2-FE093900E683}" srcId="{CFFE264D-EBB2-4C2F-AFAF-A5A4C7E40B56}" destId="{FEBC1905-24FB-48E9-9914-910F72D40695}" srcOrd="0" destOrd="0" parTransId="{A8C0536E-6CD3-499E-A138-7306F7968718}" sibTransId="{586F08AF-DFC7-4F62-BA08-0AE425CF20E9}"/>
    <dgm:cxn modelId="{24280412-ED7D-4C8F-8927-EBC3C3DBC6C9}" srcId="{3B8AD10C-2273-4073-A819-59AF5AC3EB62}" destId="{73AB79F4-65E5-4800-9C93-5E977234E229}" srcOrd="0" destOrd="0" parTransId="{8E14461E-EB2F-45AF-BFF2-B7CDD6FD8D68}" sibTransId="{826CA828-07C6-4083-93AB-EA91AD56061D}"/>
    <dgm:cxn modelId="{BD6598B1-68E8-4EA5-A59E-765B38423796}" srcId="{21440E4A-EB86-4771-B44A-AE749373F6B3}" destId="{8AF72A29-6E30-46B0-9F11-21DDFCE8154D}" srcOrd="0" destOrd="0" parTransId="{7D6603D4-A8AA-4AE8-B4B8-750A42E7E19D}" sibTransId="{18C8A254-81CC-4F06-BF7C-E9690662D7E9}"/>
    <dgm:cxn modelId="{1FC504D9-D261-45D8-B30E-3241DDACE932}" srcId="{98BC6CB2-729B-4AFC-B1BA-96EB8BDC70B5}" destId="{7E67FA40-45EF-496A-B48D-F722C34874D9}" srcOrd="0" destOrd="0" parTransId="{6C8875BF-B316-4F9F-B9BA-29ACBB110BC1}" sibTransId="{B6530B6F-6153-4EEE-A3A9-438821080179}"/>
    <dgm:cxn modelId="{9C2F9B0C-4E84-46EC-A10F-39AAD9565DC8}" type="presOf" srcId="{8AFBF2DA-36B7-46E8-8D92-9C009763DA39}" destId="{1346D391-C069-4533-9D53-6518C2BE77A1}" srcOrd="0" destOrd="0" presId="urn:microsoft.com/office/officeart/2005/8/layout/chevron2"/>
    <dgm:cxn modelId="{BEA5D998-7989-4CC7-A22E-D3088691E458}" srcId="{8AFBF2DA-36B7-46E8-8D92-9C009763DA39}" destId="{7CF6BECD-CE11-4EE0-A895-41C24EED3821}" srcOrd="0" destOrd="0" parTransId="{5E2AC8C8-3E76-4433-8C56-4CEAF15EE8AF}" sibTransId="{BBCCF226-741D-4D92-ACFB-A5FD42A6C3AB}"/>
    <dgm:cxn modelId="{59EE0D17-4449-480E-B56C-CD1D8E23D18D}" type="presOf" srcId="{3B8AD10C-2273-4073-A819-59AF5AC3EB62}" destId="{4C406D47-A35F-4194-BE99-89362D5FA344}" srcOrd="0" destOrd="0" presId="urn:microsoft.com/office/officeart/2005/8/layout/chevron2"/>
    <dgm:cxn modelId="{913FD3EA-DA5E-4EB9-B64D-317B1FB6A259}" type="presOf" srcId="{8AF72A29-6E30-46B0-9F11-21DDFCE8154D}" destId="{880F5018-4B54-4DF0-9779-3E3A2203C90D}" srcOrd="0" destOrd="0" presId="urn:microsoft.com/office/officeart/2005/8/layout/chevron2"/>
    <dgm:cxn modelId="{D9872C42-9AA9-458D-8FB5-485BA6EFB6EE}" type="presOf" srcId="{34F7AE6E-C3CC-4566-AE05-1FCB77BA0DD3}" destId="{5E50718D-B69E-4C6B-931A-6CA5D2B62479}" srcOrd="0" destOrd="0" presId="urn:microsoft.com/office/officeart/2005/8/layout/chevron2"/>
    <dgm:cxn modelId="{31254B81-D0E0-4DFA-883F-6D27FA22EA4A}" srcId="{CFFE264D-EBB2-4C2F-AFAF-A5A4C7E40B56}" destId="{98BC6CB2-729B-4AFC-B1BA-96EB8BDC70B5}" srcOrd="1" destOrd="0" parTransId="{A59B80AE-06FF-4541-A0B7-336DD1009DAF}" sibTransId="{EFB31A98-B500-4803-BFC5-24ADAEF67ACD}"/>
    <dgm:cxn modelId="{7E628693-3E63-4832-81EA-FDEACF73FAD7}" type="presOf" srcId="{CFFE264D-EBB2-4C2F-AFAF-A5A4C7E40B56}" destId="{D022C83D-87C2-46E5-B6EB-769068A7B3E2}" srcOrd="0" destOrd="0" presId="urn:microsoft.com/office/officeart/2005/8/layout/chevron2"/>
    <dgm:cxn modelId="{D66F69B6-936F-475E-9690-3818A60E2D07}" type="presOf" srcId="{7CF6BECD-CE11-4EE0-A895-41C24EED3821}" destId="{AAB10598-CF38-4532-B1F9-257E4DD1789A}" srcOrd="0" destOrd="0" presId="urn:microsoft.com/office/officeart/2005/8/layout/chevron2"/>
    <dgm:cxn modelId="{97D07809-9ACD-4FEA-985F-806EA197DCD0}" srcId="{FEBC1905-24FB-48E9-9914-910F72D40695}" destId="{34F7AE6E-C3CC-4566-AE05-1FCB77BA0DD3}" srcOrd="0" destOrd="0" parTransId="{042CD500-EB6F-4CEE-9C87-264A94C4797B}" sibTransId="{C9E51AF4-1C37-42F1-9AA4-23785C477294}"/>
    <dgm:cxn modelId="{67AA6B09-E0A2-4042-A471-388CD2CBD3C1}" srcId="{CFFE264D-EBB2-4C2F-AFAF-A5A4C7E40B56}" destId="{3B8AD10C-2273-4073-A819-59AF5AC3EB62}" srcOrd="3" destOrd="0" parTransId="{4C67387A-5E5F-4454-A203-55F42F7236B3}" sibTransId="{7D24C370-9427-45DE-93EA-080385385C8A}"/>
    <dgm:cxn modelId="{787DDE28-D5DE-4915-848D-917F80011135}" type="presOf" srcId="{73AB79F4-65E5-4800-9C93-5E977234E229}" destId="{A4891EB8-B343-4FB0-9568-E7690219D9ED}" srcOrd="0" destOrd="0" presId="urn:microsoft.com/office/officeart/2005/8/layout/chevron2"/>
    <dgm:cxn modelId="{074FE619-D192-4BEE-8AB8-A9101D7F338A}" srcId="{CFFE264D-EBB2-4C2F-AFAF-A5A4C7E40B56}" destId="{21440E4A-EB86-4771-B44A-AE749373F6B3}" srcOrd="4" destOrd="0" parTransId="{E130ACB7-9403-48D7-AF7B-C8A891DB73BE}" sibTransId="{DE0C5CC3-C995-4BC4-812F-53225B29A0AB}"/>
    <dgm:cxn modelId="{6F4720ED-04B9-48FD-9637-1CA944871B17}" type="presOf" srcId="{7E67FA40-45EF-496A-B48D-F722C34874D9}" destId="{FA5EB550-F1EE-425B-9FDF-DA690A97A5F8}" srcOrd="0" destOrd="0" presId="urn:microsoft.com/office/officeart/2005/8/layout/chevron2"/>
    <dgm:cxn modelId="{08CD1044-F5BB-4B8B-B85A-46D1A39AF893}" type="presParOf" srcId="{D022C83D-87C2-46E5-B6EB-769068A7B3E2}" destId="{83FEA29F-E43A-4EF2-8119-27F4BD027885}" srcOrd="0" destOrd="0" presId="urn:microsoft.com/office/officeart/2005/8/layout/chevron2"/>
    <dgm:cxn modelId="{B1389892-378D-420A-A8DA-43F88161F58C}" type="presParOf" srcId="{83FEA29F-E43A-4EF2-8119-27F4BD027885}" destId="{ADE473EE-FFA5-44A6-9B6D-01E74DEBBD68}" srcOrd="0" destOrd="0" presId="urn:microsoft.com/office/officeart/2005/8/layout/chevron2"/>
    <dgm:cxn modelId="{EB858E65-3631-4F9F-92A2-9D3F397029B0}" type="presParOf" srcId="{83FEA29F-E43A-4EF2-8119-27F4BD027885}" destId="{5E50718D-B69E-4C6B-931A-6CA5D2B62479}" srcOrd="1" destOrd="0" presId="urn:microsoft.com/office/officeart/2005/8/layout/chevron2"/>
    <dgm:cxn modelId="{8E4ADEE5-2DD8-4DBE-90A9-B8D616DD6EBA}" type="presParOf" srcId="{D022C83D-87C2-46E5-B6EB-769068A7B3E2}" destId="{E0696F1C-199D-45EA-8DB7-80DC4FE4757A}" srcOrd="1" destOrd="0" presId="urn:microsoft.com/office/officeart/2005/8/layout/chevron2"/>
    <dgm:cxn modelId="{C4DBB965-0600-4065-92B6-A0D11F95B262}" type="presParOf" srcId="{D022C83D-87C2-46E5-B6EB-769068A7B3E2}" destId="{BB3612F5-8A44-430A-808F-4F4D8B3E8FDC}" srcOrd="2" destOrd="0" presId="urn:microsoft.com/office/officeart/2005/8/layout/chevron2"/>
    <dgm:cxn modelId="{FC2BB707-B8E2-41AC-B7B8-DEA8BAD06510}" type="presParOf" srcId="{BB3612F5-8A44-430A-808F-4F4D8B3E8FDC}" destId="{AB487787-F119-4FDD-AD86-EA7938BE378F}" srcOrd="0" destOrd="0" presId="urn:microsoft.com/office/officeart/2005/8/layout/chevron2"/>
    <dgm:cxn modelId="{A3816B87-A1C2-4A4F-9F54-6EA74319CED3}" type="presParOf" srcId="{BB3612F5-8A44-430A-808F-4F4D8B3E8FDC}" destId="{FA5EB550-F1EE-425B-9FDF-DA690A97A5F8}" srcOrd="1" destOrd="0" presId="urn:microsoft.com/office/officeart/2005/8/layout/chevron2"/>
    <dgm:cxn modelId="{1950C384-0B99-4F79-ABEE-FE1020F4B93D}" type="presParOf" srcId="{D022C83D-87C2-46E5-B6EB-769068A7B3E2}" destId="{3D86F02B-2AE0-4C17-B4BA-0B2886207D8B}" srcOrd="3" destOrd="0" presId="urn:microsoft.com/office/officeart/2005/8/layout/chevron2"/>
    <dgm:cxn modelId="{869B9125-39E9-43D5-B148-D8D7171862F2}" type="presParOf" srcId="{D022C83D-87C2-46E5-B6EB-769068A7B3E2}" destId="{635DFAAB-460E-4A69-A6BC-5F98B45D8911}" srcOrd="4" destOrd="0" presId="urn:microsoft.com/office/officeart/2005/8/layout/chevron2"/>
    <dgm:cxn modelId="{7A9C45BA-22F6-4870-9ADD-EE046F0E340E}" type="presParOf" srcId="{635DFAAB-460E-4A69-A6BC-5F98B45D8911}" destId="{1346D391-C069-4533-9D53-6518C2BE77A1}" srcOrd="0" destOrd="0" presId="urn:microsoft.com/office/officeart/2005/8/layout/chevron2"/>
    <dgm:cxn modelId="{79612608-5E80-417D-96D4-7A34688D1662}" type="presParOf" srcId="{635DFAAB-460E-4A69-A6BC-5F98B45D8911}" destId="{AAB10598-CF38-4532-B1F9-257E4DD1789A}" srcOrd="1" destOrd="0" presId="urn:microsoft.com/office/officeart/2005/8/layout/chevron2"/>
    <dgm:cxn modelId="{D3DFA9EC-0C47-495A-9447-8ACB16E6C07E}" type="presParOf" srcId="{D022C83D-87C2-46E5-B6EB-769068A7B3E2}" destId="{87BE4CF7-A936-4614-93D8-B73D74837842}" srcOrd="5" destOrd="0" presId="urn:microsoft.com/office/officeart/2005/8/layout/chevron2"/>
    <dgm:cxn modelId="{847FC2C9-FF34-4D06-ACE0-227720D9C483}" type="presParOf" srcId="{D022C83D-87C2-46E5-B6EB-769068A7B3E2}" destId="{599B1BB4-75CB-44AD-B6EC-AA43384899B5}" srcOrd="6" destOrd="0" presId="urn:microsoft.com/office/officeart/2005/8/layout/chevron2"/>
    <dgm:cxn modelId="{CD08417A-2247-4B70-A3EB-D3E83D23414B}" type="presParOf" srcId="{599B1BB4-75CB-44AD-B6EC-AA43384899B5}" destId="{4C406D47-A35F-4194-BE99-89362D5FA344}" srcOrd="0" destOrd="0" presId="urn:microsoft.com/office/officeart/2005/8/layout/chevron2"/>
    <dgm:cxn modelId="{2708AF2B-7FC2-483A-ADD6-2CFD87845CFA}" type="presParOf" srcId="{599B1BB4-75CB-44AD-B6EC-AA43384899B5}" destId="{A4891EB8-B343-4FB0-9568-E7690219D9ED}" srcOrd="1" destOrd="0" presId="urn:microsoft.com/office/officeart/2005/8/layout/chevron2"/>
    <dgm:cxn modelId="{137A03CF-12CF-41C6-A9C5-A2109FA885C1}" type="presParOf" srcId="{D022C83D-87C2-46E5-B6EB-769068A7B3E2}" destId="{28028D65-E343-4FB6-96F3-A1EC2A3E1AC8}" srcOrd="7" destOrd="0" presId="urn:microsoft.com/office/officeart/2005/8/layout/chevron2"/>
    <dgm:cxn modelId="{6135A621-D1FF-4242-8F6F-0294BD431702}" type="presParOf" srcId="{D022C83D-87C2-46E5-B6EB-769068A7B3E2}" destId="{ABCE7EB0-F303-4C39-9BD7-066BE9D66EF0}" srcOrd="8" destOrd="0" presId="urn:microsoft.com/office/officeart/2005/8/layout/chevron2"/>
    <dgm:cxn modelId="{98A07886-7C99-43DA-843D-6EE3FCEF82CB}" type="presParOf" srcId="{ABCE7EB0-F303-4C39-9BD7-066BE9D66EF0}" destId="{3A41911B-4077-4C3B-AB62-F25026A5B5C4}" srcOrd="0" destOrd="0" presId="urn:microsoft.com/office/officeart/2005/8/layout/chevron2"/>
    <dgm:cxn modelId="{59B181C1-13D6-481E-944D-EC3A8F447A39}" type="presParOf" srcId="{ABCE7EB0-F303-4C39-9BD7-066BE9D66EF0}" destId="{880F5018-4B54-4DF0-9779-3E3A2203C90D}"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E473EE-FFA5-44A6-9B6D-01E74DEBBD68}">
      <dsp:nvSpPr>
        <dsp:cNvPr id="0" name=""/>
        <dsp:cNvSpPr/>
      </dsp:nvSpPr>
      <dsp:spPr>
        <a:xfrm rot="5400000">
          <a:off x="-146798" y="147194"/>
          <a:ext cx="978656" cy="685059"/>
        </a:xfrm>
        <a:prstGeom prst="chevron">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1</a:t>
          </a:r>
          <a:endParaRPr lang="en-US" sz="2000" kern="1200" dirty="0"/>
        </a:p>
      </dsp:txBody>
      <dsp:txXfrm rot="-5400000">
        <a:off x="1" y="342926"/>
        <a:ext cx="685059" cy="293597"/>
      </dsp:txXfrm>
    </dsp:sp>
    <dsp:sp modelId="{5E50718D-B69E-4C6B-931A-6CA5D2B62479}">
      <dsp:nvSpPr>
        <dsp:cNvPr id="0" name=""/>
        <dsp:cNvSpPr/>
      </dsp:nvSpPr>
      <dsp:spPr>
        <a:xfrm rot="5400000">
          <a:off x="3682066" y="-2996611"/>
          <a:ext cx="636126" cy="6630140"/>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a:lnSpc>
              <a:spcPct val="90000"/>
            </a:lnSpc>
            <a:spcBef>
              <a:spcPct val="0"/>
            </a:spcBef>
            <a:spcAft>
              <a:spcPct val="15000"/>
            </a:spcAft>
            <a:buChar char="••"/>
          </a:pPr>
          <a:r>
            <a:rPr lang="en-US" sz="2600" kern="1200" dirty="0" smtClean="0"/>
            <a:t>Understand templates</a:t>
          </a:r>
          <a:endParaRPr lang="en-US" sz="2600" kern="1200" dirty="0"/>
        </a:p>
      </dsp:txBody>
      <dsp:txXfrm rot="-5400000">
        <a:off x="685060" y="31448"/>
        <a:ext cx="6599087" cy="574020"/>
      </dsp:txXfrm>
    </dsp:sp>
    <dsp:sp modelId="{AB487787-F119-4FDD-AD86-EA7938BE378F}">
      <dsp:nvSpPr>
        <dsp:cNvPr id="0" name=""/>
        <dsp:cNvSpPr/>
      </dsp:nvSpPr>
      <dsp:spPr>
        <a:xfrm rot="5400000">
          <a:off x="-146798" y="1007232"/>
          <a:ext cx="978656" cy="685059"/>
        </a:xfrm>
        <a:prstGeom prst="chevron">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2</a:t>
          </a:r>
          <a:endParaRPr lang="en-US" sz="2000" kern="1200" dirty="0"/>
        </a:p>
      </dsp:txBody>
      <dsp:txXfrm rot="-5400000">
        <a:off x="1" y="1202964"/>
        <a:ext cx="685059" cy="293597"/>
      </dsp:txXfrm>
    </dsp:sp>
    <dsp:sp modelId="{FA5EB550-F1EE-425B-9FDF-DA690A97A5F8}">
      <dsp:nvSpPr>
        <dsp:cNvPr id="0" name=""/>
        <dsp:cNvSpPr/>
      </dsp:nvSpPr>
      <dsp:spPr>
        <a:xfrm rot="5400000">
          <a:off x="3682066" y="-2136573"/>
          <a:ext cx="636126" cy="6630140"/>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a:lnSpc>
              <a:spcPct val="90000"/>
            </a:lnSpc>
            <a:spcBef>
              <a:spcPct val="0"/>
            </a:spcBef>
            <a:spcAft>
              <a:spcPct val="15000"/>
            </a:spcAft>
            <a:buChar char="••"/>
          </a:pPr>
          <a:r>
            <a:rPr lang="en-US" sz="2600" kern="1200" dirty="0" smtClean="0"/>
            <a:t>Create a new document from a template</a:t>
          </a:r>
          <a:endParaRPr lang="en-US" sz="2600" kern="1200" dirty="0"/>
        </a:p>
      </dsp:txBody>
      <dsp:txXfrm rot="-5400000">
        <a:off x="685060" y="891486"/>
        <a:ext cx="6599087" cy="574020"/>
      </dsp:txXfrm>
    </dsp:sp>
    <dsp:sp modelId="{1346D391-C069-4533-9D53-6518C2BE77A1}">
      <dsp:nvSpPr>
        <dsp:cNvPr id="0" name=""/>
        <dsp:cNvSpPr/>
      </dsp:nvSpPr>
      <dsp:spPr>
        <a:xfrm rot="5400000">
          <a:off x="-146798" y="1867270"/>
          <a:ext cx="978656" cy="685059"/>
        </a:xfrm>
        <a:prstGeom prst="chevron">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3</a:t>
          </a:r>
          <a:endParaRPr lang="en-US" sz="2000" kern="1200" dirty="0"/>
        </a:p>
      </dsp:txBody>
      <dsp:txXfrm rot="-5400000">
        <a:off x="1" y="2063002"/>
        <a:ext cx="685059" cy="293597"/>
      </dsp:txXfrm>
    </dsp:sp>
    <dsp:sp modelId="{AAB10598-CF38-4532-B1F9-257E4DD1789A}">
      <dsp:nvSpPr>
        <dsp:cNvPr id="0" name=""/>
        <dsp:cNvSpPr/>
      </dsp:nvSpPr>
      <dsp:spPr>
        <a:xfrm rot="5400000">
          <a:off x="3682066" y="-1276535"/>
          <a:ext cx="636126" cy="6630140"/>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a:lnSpc>
              <a:spcPct val="90000"/>
            </a:lnSpc>
            <a:spcBef>
              <a:spcPct val="0"/>
            </a:spcBef>
            <a:spcAft>
              <a:spcPct val="15000"/>
            </a:spcAft>
            <a:buChar char="••"/>
          </a:pPr>
          <a:r>
            <a:rPr lang="en-US" sz="2600" kern="1200" dirty="0" smtClean="0"/>
            <a:t>Work with template elements</a:t>
          </a:r>
          <a:endParaRPr lang="en-US" sz="2600" kern="1200" dirty="0"/>
        </a:p>
      </dsp:txBody>
      <dsp:txXfrm rot="-5400000">
        <a:off x="685060" y="1751524"/>
        <a:ext cx="6599087" cy="574020"/>
      </dsp:txXfrm>
    </dsp:sp>
    <dsp:sp modelId="{4C406D47-A35F-4194-BE99-89362D5FA344}">
      <dsp:nvSpPr>
        <dsp:cNvPr id="0" name=""/>
        <dsp:cNvSpPr/>
      </dsp:nvSpPr>
      <dsp:spPr>
        <a:xfrm rot="5400000">
          <a:off x="-146798" y="2727308"/>
          <a:ext cx="978656" cy="685059"/>
        </a:xfrm>
        <a:prstGeom prst="chevron">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4</a:t>
          </a:r>
          <a:endParaRPr lang="en-US" sz="2000" kern="1200" dirty="0"/>
        </a:p>
      </dsp:txBody>
      <dsp:txXfrm rot="-5400000">
        <a:off x="1" y="2923040"/>
        <a:ext cx="685059" cy="293597"/>
      </dsp:txXfrm>
    </dsp:sp>
    <dsp:sp modelId="{A4891EB8-B343-4FB0-9568-E7690219D9ED}">
      <dsp:nvSpPr>
        <dsp:cNvPr id="0" name=""/>
        <dsp:cNvSpPr/>
      </dsp:nvSpPr>
      <dsp:spPr>
        <a:xfrm rot="5400000">
          <a:off x="3682066" y="-416497"/>
          <a:ext cx="636126" cy="6630140"/>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a:lnSpc>
              <a:spcPct val="90000"/>
            </a:lnSpc>
            <a:spcBef>
              <a:spcPct val="0"/>
            </a:spcBef>
            <a:spcAft>
              <a:spcPct val="15000"/>
            </a:spcAft>
            <a:buChar char="••"/>
          </a:pPr>
          <a:r>
            <a:rPr lang="en-US" sz="2600" kern="1200" dirty="0" smtClean="0"/>
            <a:t>Create a custom template</a:t>
          </a:r>
          <a:endParaRPr lang="en-US" sz="2600" kern="1200" dirty="0"/>
        </a:p>
      </dsp:txBody>
      <dsp:txXfrm rot="-5400000">
        <a:off x="685060" y="2611562"/>
        <a:ext cx="6599087" cy="574020"/>
      </dsp:txXfrm>
    </dsp:sp>
    <dsp:sp modelId="{3A41911B-4077-4C3B-AB62-F25026A5B5C4}">
      <dsp:nvSpPr>
        <dsp:cNvPr id="0" name=""/>
        <dsp:cNvSpPr/>
      </dsp:nvSpPr>
      <dsp:spPr>
        <a:xfrm rot="5400000">
          <a:off x="-146798" y="3587346"/>
          <a:ext cx="978656" cy="685059"/>
        </a:xfrm>
        <a:prstGeom prst="chevron">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5</a:t>
          </a:r>
          <a:endParaRPr lang="en-US" sz="2000" kern="1200" dirty="0"/>
        </a:p>
      </dsp:txBody>
      <dsp:txXfrm rot="-5400000">
        <a:off x="1" y="3783078"/>
        <a:ext cx="685059" cy="293597"/>
      </dsp:txXfrm>
    </dsp:sp>
    <dsp:sp modelId="{880F5018-4B54-4DF0-9779-3E3A2203C90D}">
      <dsp:nvSpPr>
        <dsp:cNvPr id="0" name=""/>
        <dsp:cNvSpPr/>
      </dsp:nvSpPr>
      <dsp:spPr>
        <a:xfrm rot="5400000">
          <a:off x="3682066" y="443540"/>
          <a:ext cx="636126" cy="6630140"/>
        </a:xfrm>
        <a:prstGeom prst="round2Same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a:lnSpc>
              <a:spcPct val="90000"/>
            </a:lnSpc>
            <a:spcBef>
              <a:spcPct val="0"/>
            </a:spcBef>
            <a:spcAft>
              <a:spcPct val="15000"/>
            </a:spcAft>
            <a:buChar char="••"/>
          </a:pPr>
          <a:r>
            <a:rPr lang="en-US" sz="2600" kern="1200" dirty="0" smtClean="0"/>
            <a:t>Use a custom template</a:t>
          </a:r>
          <a:endParaRPr lang="en-US" sz="2600" kern="1200" dirty="0"/>
        </a:p>
      </dsp:txBody>
      <dsp:txXfrm rot="-5400000">
        <a:off x="685060" y="3471600"/>
        <a:ext cx="6599087" cy="574020"/>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t>Microsoft Word 2010 Lesson 2</a:t>
            </a: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75142DA-9AA4-4615-BD0B-E8E2B104B78F}" type="datetimeFigureOut">
              <a:rPr lang="en-US" smtClean="0"/>
              <a:pPr/>
              <a:t>2/21/2012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7957CA4-4244-45E9-8292-D44EDE1D0B09}" type="slidenum">
              <a:rPr lang="en-US" smtClean="0"/>
              <a:pPr/>
              <a:t>‹#›</a:t>
            </a:fld>
            <a:endParaRPr lang="en-US" dirty="0"/>
          </a:p>
        </p:txBody>
      </p:sp>
    </p:spTree>
    <p:extLst>
      <p:ext uri="{BB962C8B-B14F-4D97-AF65-F5344CB8AC3E}">
        <p14:creationId xmlns:p14="http://schemas.microsoft.com/office/powerpoint/2010/main" val="426394557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t>Microsoft Word 2010 Lesson 2</a:t>
            </a: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3C8FC1-0398-46C9-A10F-AAC842720752}" type="datetimeFigureOut">
              <a:rPr lang="en-US" smtClean="0"/>
              <a:pPr/>
              <a:t>2/21/2012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09C5B33-0008-4FE0-800A-125FD8F04BA4}" type="slidenum">
              <a:rPr lang="en-US" smtClean="0"/>
              <a:pPr/>
              <a:t>‹#›</a:t>
            </a:fld>
            <a:endParaRPr lang="en-US" dirty="0"/>
          </a:p>
        </p:txBody>
      </p:sp>
    </p:spTree>
    <p:extLst>
      <p:ext uri="{BB962C8B-B14F-4D97-AF65-F5344CB8AC3E}">
        <p14:creationId xmlns:p14="http://schemas.microsoft.com/office/powerpoint/2010/main" val="351971427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9C5B33-0008-4FE0-800A-125FD8F04BA4}" type="slidenum">
              <a:rPr lang="en-US" smtClean="0"/>
              <a:pPr/>
              <a:t>2</a:t>
            </a:fld>
            <a:endParaRPr lang="en-US" dirty="0"/>
          </a:p>
        </p:txBody>
      </p:sp>
    </p:spTree>
    <p:extLst>
      <p:ext uri="{BB962C8B-B14F-4D97-AF65-F5344CB8AC3E}">
        <p14:creationId xmlns:p14="http://schemas.microsoft.com/office/powerpoint/2010/main" val="35704036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246413" y="68580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p:cNvSpPr/>
          <p:nvPr/>
        </p:nvSpPr>
        <p:spPr>
          <a:xfrm>
            <a:off x="-304800" y="-2743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a:xfrm>
            <a:off x="1828800" y="3676880"/>
            <a:ext cx="5637010" cy="882119"/>
          </a:xfrm>
        </p:spPr>
        <p:txBody>
          <a:bodyPr>
            <a:normAutofit/>
          </a:bodyPr>
          <a:lstStyle>
            <a:lvl1pPr marL="0" indent="0" algn="l">
              <a:buNone/>
              <a:defRPr sz="2800">
                <a:solidFill>
                  <a:srgbClr val="C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2" name="Title 1"/>
          <p:cNvSpPr>
            <a:spLocks noGrp="1"/>
          </p:cNvSpPr>
          <p:nvPr>
            <p:ph type="ctrTitle"/>
          </p:nvPr>
        </p:nvSpPr>
        <p:spPr>
          <a:xfrm>
            <a:off x="984324" y="1883713"/>
            <a:ext cx="7175351" cy="1793167"/>
          </a:xfrm>
          <a:effectLst/>
        </p:spPr>
        <p:txBody>
          <a:bodyPr>
            <a:noAutofit/>
          </a:bodyPr>
          <a:lstStyle>
            <a:lvl1pPr marL="640080" indent="-457200" algn="l">
              <a:defRPr sz="5400"/>
            </a:lvl1pPr>
          </a:lstStyle>
          <a:p>
            <a:r>
              <a:rPr lang="en-US" dirty="0" smtClean="0"/>
              <a:t>Click to edit Master title style</a:t>
            </a:r>
            <a:endParaRPr lang="en-US" dirty="0"/>
          </a:p>
        </p:txBody>
      </p:sp>
      <p:sp>
        <p:nvSpPr>
          <p:cNvPr id="9"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cSld>
  <p:clrMapOvr>
    <a:masterClrMapping/>
  </p:clrMapOvr>
  <p:transition spd="slow">
    <p:pull dir="lu"/>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6553200" y="6172200"/>
            <a:ext cx="1828800" cy="365125"/>
          </a:xfrm>
        </p:spPr>
        <p:txBody>
          <a:bodyPr/>
          <a:lstStyle/>
          <a:p>
            <a:fld id="{4D81C7AB-02C1-47F4-80DE-A27A1D476C1B}" type="slidenum">
              <a:rPr lang="en-US" smtClean="0"/>
              <a:pPr/>
              <a:t>‹#›</a:t>
            </a:fld>
            <a:endParaRPr lang="en-US" dirty="0"/>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cSld>
  <p:clrMapOvr>
    <a:masterClrMapping/>
  </p:clrMapOvr>
  <p:transition spd="slow">
    <p:pull dir="lu"/>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4D81C7AB-02C1-47F4-80DE-A27A1D476C1B}" type="slidenum">
              <a:rPr lang="en-US" smtClean="0"/>
              <a:pPr/>
              <a:t>‹#›</a:t>
            </a:fld>
            <a:endParaRPr lang="en-US" dirty="0"/>
          </a:p>
        </p:txBody>
      </p:sp>
      <p:sp>
        <p:nvSpPr>
          <p:cNvPr id="11"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cSld>
  <p:clrMapOvr>
    <a:masterClrMapping/>
  </p:clrMapOvr>
  <p:transition spd="slow">
    <p:pull dir="lu"/>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lvl1pPr>
              <a:defRPr sz="900"/>
            </a:lvl1pPr>
          </a:lstStyle>
          <a:p>
            <a:fld id="{4D81C7AB-02C1-47F4-80DE-A27A1D476C1B}" type="slidenum">
              <a:rPr lang="en-US" smtClean="0"/>
              <a:pPr/>
              <a:t>‹#›</a:t>
            </a:fld>
            <a:endParaRPr lang="en-US" dirty="0"/>
          </a:p>
        </p:txBody>
      </p:sp>
      <p:sp>
        <p:nvSpPr>
          <p:cNvPr id="8" name="Title 7"/>
          <p:cNvSpPr>
            <a:spLocks noGrp="1"/>
          </p:cNvSpPr>
          <p:nvPr>
            <p:ph type="title"/>
          </p:nvPr>
        </p:nvSpPr>
        <p:spPr/>
        <p:txBody>
          <a:bodyPr/>
          <a:lstStyle>
            <a:lvl1pPr>
              <a:defRPr sz="3200"/>
            </a:lvl1p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lvl1pPr>
              <a:defRPr sz="1400"/>
            </a:lvl1pPr>
            <a:lvl2pPr>
              <a:defRPr sz="1200"/>
            </a:lvl2pPr>
            <a:lvl3pPr>
              <a:defRPr sz="1100"/>
            </a:lvl3pPr>
            <a:lvl4pPr>
              <a:defRPr sz="1050"/>
            </a:lvl4pPr>
            <a:lvl5pPr>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lvl1pPr>
              <a:defRPr sz="1400"/>
            </a:lvl1pPr>
            <a:lvl2pPr>
              <a:defRPr sz="1200"/>
            </a:lvl2pPr>
            <a:lvl3pPr>
              <a:defRPr sz="1100"/>
            </a:lvl3pPr>
            <a:lvl4pPr>
              <a:defRPr sz="1050"/>
            </a:lvl4pPr>
            <a:lvl5pPr>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cSld>
  <p:clrMapOvr>
    <a:masterClrMapping/>
  </p:clrMapOvr>
  <p:transition spd="slow">
    <p:pull dir="lu"/>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lvl1pPr algn="r">
              <a:defRPr/>
            </a:lvl1pPr>
          </a:lstStyle>
          <a:p>
            <a:fld id="{4D81C7AB-02C1-47F4-80DE-A27A1D476C1B}" type="slidenum">
              <a:rPr lang="en-US" smtClean="0"/>
              <a:pPr/>
              <a:t>‹#›</a:t>
            </a:fld>
            <a:endParaRPr lang="en-US" dirty="0"/>
          </a:p>
        </p:txBody>
      </p:sp>
      <p:sp>
        <p:nvSpPr>
          <p:cNvPr id="10" name="Title 9"/>
          <p:cNvSpPr>
            <a:spLocks noGrp="1"/>
          </p:cNvSpPr>
          <p:nvPr>
            <p:ph type="title"/>
          </p:nvPr>
        </p:nvSpPr>
        <p:spPr/>
        <p:txBody>
          <a:bodyPr/>
          <a:lstStyle/>
          <a:p>
            <a:r>
              <a:rPr lang="en-US" smtClean="0"/>
              <a:t>Click to edit Master title style</a:t>
            </a:r>
            <a:endParaRPr lang="en-US" dirty="0"/>
          </a:p>
        </p:txBody>
      </p:sp>
      <p:sp>
        <p:nvSpPr>
          <p:cNvPr id="8" name="Footer Placeholder 7"/>
          <p:cNvSpPr>
            <a:spLocks noGrp="1"/>
          </p:cNvSpPr>
          <p:nvPr>
            <p:ph type="ftr" sz="quarter" idx="1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cSld>
  <p:clrMapOvr>
    <a:masterClrMapping/>
  </p:clrMapOvr>
  <p:transition spd="slow">
    <p:pull dir="lu"/>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5" name="Slide Number Placeholder 4"/>
          <p:cNvSpPr>
            <a:spLocks noGrp="1"/>
          </p:cNvSpPr>
          <p:nvPr>
            <p:ph type="sldNum" sz="quarter" idx="12"/>
          </p:nvPr>
        </p:nvSpPr>
        <p:spPr/>
        <p:txBody>
          <a:bodyPr/>
          <a:lstStyle>
            <a:lvl1pPr algn="r">
              <a:defRPr/>
            </a:lvl1pPr>
          </a:lstStyle>
          <a:p>
            <a:fld id="{4D81C7AB-02C1-47F4-80DE-A27A1D476C1B}" type="slidenum">
              <a:rPr lang="en-US" smtClean="0"/>
              <a:pPr/>
              <a:t>‹#›</a:t>
            </a:fld>
            <a:endParaRPr lang="en-US" dirty="0"/>
          </a:p>
        </p:txBody>
      </p:sp>
      <p:sp>
        <p:nvSpPr>
          <p:cNvPr id="4"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cSld>
  <p:clrMapOvr>
    <a:masterClrMapping/>
  </p:clrMapOvr>
  <p:transition spd="slow">
    <p:pull dir="l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lvl1pPr algn="r">
              <a:defRPr/>
            </a:lvl1pPr>
          </a:lstStyle>
          <a:p>
            <a:fld id="{4D81C7AB-02C1-47F4-80DE-A27A1D476C1B}" type="slidenum">
              <a:rPr lang="en-US" smtClean="0"/>
              <a:pPr/>
              <a:t>‹#›</a:t>
            </a:fld>
            <a:endParaRPr lang="en-US" dirty="0"/>
          </a:p>
        </p:txBody>
      </p:sp>
      <p:sp>
        <p:nvSpPr>
          <p:cNvPr id="3"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cSld>
  <p:clrMapOvr>
    <a:masterClrMapping/>
  </p:clrMapOvr>
  <p:transition spd="slow">
    <p:pull dir="l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lvl1pPr algn="r">
              <a:defRPr/>
            </a:lvl1pPr>
          </a:lstStyle>
          <a:p>
            <a:fld id="{4D81C7AB-02C1-47F4-80DE-A27A1D476C1B}" type="slidenum">
              <a:rPr lang="en-US" smtClean="0"/>
              <a:pPr/>
              <a:t>‹#›</a:t>
            </a:fld>
            <a:endParaRPr lang="en-US" dirty="0"/>
          </a:p>
        </p:txBody>
      </p:sp>
      <p:sp>
        <p:nvSpPr>
          <p:cNvPr id="6"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cSld>
  <p:clrMapOvr>
    <a:masterClrMapping/>
  </p:clrMapOvr>
  <p:transition spd="slow">
    <p:pull dir="lu"/>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lvl1pPr algn="r">
              <a:defRPr/>
            </a:lvl1pPr>
          </a:lstStyle>
          <a:p>
            <a:fld id="{4D81C7AB-02C1-47F4-80DE-A27A1D476C1B}" type="slidenum">
              <a:rPr lang="en-US" smtClean="0"/>
              <a:pPr/>
              <a:t>‹#›</a:t>
            </a:fld>
            <a:endParaRPr lang="en-US" dirty="0"/>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
        <p:nvSpPr>
          <p:cNvPr id="12"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cSld>
  <p:clrMapOvr>
    <a:masterClrMapping/>
  </p:clrMapOvr>
  <p:transition spd="slow">
    <p:pull dir="lu"/>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noFill/>
              </a:ln>
            </a:endParaRPr>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6553200" y="6248400"/>
            <a:ext cx="1828800" cy="365125"/>
          </a:xfrm>
          <a:prstGeom prst="rect">
            <a:avLst/>
          </a:prstGeom>
        </p:spPr>
        <p:txBody>
          <a:bodyPr vert="horz" lIns="91440" tIns="45720" rIns="91440" bIns="45720" rtlCol="0" anchor="ctr"/>
          <a:lstStyle>
            <a:lvl1pPr algn="r">
              <a:defRPr sz="1200" b="1">
                <a:solidFill>
                  <a:schemeClr val="tx1">
                    <a:lumMod val="50000"/>
                    <a:lumOff val="50000"/>
                  </a:schemeClr>
                </a:solidFill>
              </a:defRPr>
            </a:lvl1pPr>
          </a:lstStyle>
          <a:p>
            <a:fld id="{4D81C7AB-02C1-47F4-80DE-A27A1D476C1B}" type="slidenum">
              <a:rPr lang="en-US" smtClean="0"/>
              <a:pPr/>
              <a:t>‹#›</a:t>
            </a:fld>
            <a:endParaRPr lang="en-US" dirty="0"/>
          </a:p>
        </p:txBody>
      </p:sp>
      <p:sp>
        <p:nvSpPr>
          <p:cNvPr id="11"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Lst>
  <p:transition spd="slow">
    <p:pull dir="lu"/>
  </p:transition>
  <p:timing>
    <p:tnLst>
      <p:par>
        <p:cTn id="1" dur="indefinite" restart="never" nodeType="tmRoot"/>
      </p:par>
    </p:tnLst>
  </p:timing>
  <p:hf hdr="0" dt="0"/>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tmp"/><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tmp"/><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10things.tk/10-ways-to-get-more-mileage-out-of-word-2010-templates-20100930.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tmp"/><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hyperlink" Target="http://msdn.microsoft.com/en-us/library/microsoft.office.tools.word.comboboxcontentcontrol.aspx" TargetMode="External"/><Relationship Id="rId1" Type="http://schemas.openxmlformats.org/officeDocument/2006/relationships/slideLayout" Target="../slideLayouts/slideLayout7.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76400" y="2743200"/>
            <a:ext cx="5637010" cy="882119"/>
          </a:xfrm>
        </p:spPr>
        <p:txBody>
          <a:bodyPr/>
          <a:lstStyle/>
          <a:p>
            <a:r>
              <a:rPr lang="en-US" dirty="0" smtClean="0"/>
              <a:t>Lesson 6 – Part 2</a:t>
            </a:r>
            <a:endParaRPr lang="en-US" dirty="0"/>
          </a:p>
        </p:txBody>
      </p:sp>
      <p:sp>
        <p:nvSpPr>
          <p:cNvPr id="2" name="Title 1"/>
          <p:cNvSpPr>
            <a:spLocks noGrp="1"/>
          </p:cNvSpPr>
          <p:nvPr>
            <p:ph type="ctrTitle"/>
          </p:nvPr>
        </p:nvSpPr>
        <p:spPr>
          <a:xfrm>
            <a:off x="914400" y="1066800"/>
            <a:ext cx="7931076" cy="1676400"/>
          </a:xfrm>
        </p:spPr>
        <p:txBody>
          <a:bodyPr/>
          <a:lstStyle/>
          <a:p>
            <a:r>
              <a:rPr lang="en-US" dirty="0" smtClean="0"/>
              <a:t>Microsoft Word 2010</a:t>
            </a:r>
            <a:endParaRPr lang="en-US" dirty="0"/>
          </a:p>
        </p:txBody>
      </p:sp>
      <p:sp>
        <p:nvSpPr>
          <p:cNvPr id="4"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extLst>
      <p:ext uri="{BB962C8B-B14F-4D97-AF65-F5344CB8AC3E}">
        <p14:creationId xmlns:p14="http://schemas.microsoft.com/office/powerpoint/2010/main" val="71544802"/>
      </p:ext>
    </p:extLst>
  </p:cSld>
  <p:clrMapOvr>
    <a:masterClrMapping/>
  </p:clrMapOvr>
  <p:transition spd="slow">
    <p:pull dir="l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D81C7AB-02C1-47F4-80DE-A27A1D476C1B}" type="slidenum">
              <a:rPr lang="en-US" smtClean="0"/>
              <a:pPr/>
              <a:t>10</a:t>
            </a:fld>
            <a:endParaRPr lang="en-US" dirty="0"/>
          </a:p>
        </p:txBody>
      </p:sp>
      <p:pic>
        <p:nvPicPr>
          <p:cNvPr id="1433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0653" t="6346" r="27559" b="50000"/>
          <a:stretch/>
        </p:blipFill>
        <p:spPr bwMode="auto">
          <a:xfrm>
            <a:off x="0" y="29307"/>
            <a:ext cx="7239000" cy="55892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086600" y="685800"/>
            <a:ext cx="2057400" cy="3293209"/>
          </a:xfrm>
          <a:prstGeom prst="rect">
            <a:avLst/>
          </a:prstGeom>
          <a:solidFill>
            <a:srgbClr val="C00000"/>
          </a:solidFill>
        </p:spPr>
        <p:txBody>
          <a:bodyPr wrap="square" rtlCol="0">
            <a:spAutoFit/>
          </a:bodyPr>
          <a:lstStyle/>
          <a:p>
            <a:r>
              <a:rPr lang="en-US" sz="1600" b="1" dirty="0">
                <a:solidFill>
                  <a:schemeClr val="bg1"/>
                </a:solidFill>
              </a:rPr>
              <a:t>Click the last cell in the second column (next to Picture</a:t>
            </a:r>
            <a:r>
              <a:rPr lang="en-US" sz="1600" b="1" dirty="0" smtClean="0">
                <a:solidFill>
                  <a:schemeClr val="bg1"/>
                </a:solidFill>
              </a:rPr>
              <a:t>).</a:t>
            </a:r>
          </a:p>
          <a:p>
            <a:endParaRPr lang="en-US" sz="1600" b="1" dirty="0">
              <a:solidFill>
                <a:schemeClr val="bg1"/>
              </a:solidFill>
            </a:endParaRPr>
          </a:p>
          <a:p>
            <a:r>
              <a:rPr lang="en-US" sz="1600" b="1" dirty="0" smtClean="0">
                <a:solidFill>
                  <a:schemeClr val="bg1"/>
                </a:solidFill>
              </a:rPr>
              <a:t>In </a:t>
            </a:r>
            <a:r>
              <a:rPr lang="en-US" sz="1600" b="1" dirty="0" smtClean="0">
                <a:solidFill>
                  <a:schemeClr val="bg1"/>
                </a:solidFill>
              </a:rPr>
              <a:t>the</a:t>
            </a:r>
            <a:r>
              <a:rPr lang="en-US" sz="1600" b="1" dirty="0">
                <a:solidFill>
                  <a:schemeClr val="bg1"/>
                </a:solidFill>
              </a:rPr>
              <a:t> Controls </a:t>
            </a:r>
            <a:endParaRPr lang="en-US" sz="1600" b="1" dirty="0" smtClean="0">
              <a:solidFill>
                <a:schemeClr val="bg1"/>
              </a:solidFill>
            </a:endParaRPr>
          </a:p>
          <a:p>
            <a:r>
              <a:rPr lang="en-US" sz="1600" b="1" dirty="0" smtClean="0">
                <a:solidFill>
                  <a:schemeClr val="bg1"/>
                </a:solidFill>
              </a:rPr>
              <a:t>group</a:t>
            </a:r>
            <a:r>
              <a:rPr lang="en-US" sz="1600" b="1" dirty="0">
                <a:solidFill>
                  <a:schemeClr val="bg1"/>
                </a:solidFill>
              </a:rPr>
              <a:t>, click the Picture Content </a:t>
            </a:r>
            <a:r>
              <a:rPr lang="en-US" sz="1600" b="1" dirty="0" smtClean="0">
                <a:solidFill>
                  <a:schemeClr val="bg1"/>
                </a:solidFill>
              </a:rPr>
              <a:t>Control button</a:t>
            </a:r>
            <a:r>
              <a:rPr lang="en-US" sz="1600" b="1" dirty="0">
                <a:solidFill>
                  <a:schemeClr val="bg1"/>
                </a:solidFill>
              </a:rPr>
              <a:t>  to add a </a:t>
            </a:r>
            <a:r>
              <a:rPr lang="en-US" sz="1600" b="1" dirty="0" smtClean="0">
                <a:solidFill>
                  <a:schemeClr val="bg1"/>
                </a:solidFill>
              </a:rPr>
              <a:t>Picture Content to the </a:t>
            </a:r>
            <a:r>
              <a:rPr lang="en-US" sz="1600" b="1" dirty="0">
                <a:solidFill>
                  <a:schemeClr val="bg1"/>
                </a:solidFill>
              </a:rPr>
              <a:t>last cell.</a:t>
            </a:r>
          </a:p>
          <a:p>
            <a:endParaRPr lang="en-US" sz="1600" b="1" dirty="0">
              <a:solidFill>
                <a:schemeClr val="bg1"/>
              </a:solidFill>
            </a:endParaRPr>
          </a:p>
        </p:txBody>
      </p:sp>
      <p:pic>
        <p:nvPicPr>
          <p:cNvPr id="14339"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39859" t="37009" r="33427" b="25982"/>
          <a:stretch/>
        </p:blipFill>
        <p:spPr bwMode="auto">
          <a:xfrm>
            <a:off x="5029200" y="3832314"/>
            <a:ext cx="3475695" cy="2707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ight Arrow 3"/>
          <p:cNvSpPr/>
          <p:nvPr/>
        </p:nvSpPr>
        <p:spPr>
          <a:xfrm rot="20666948">
            <a:off x="3000656" y="5271875"/>
            <a:ext cx="2971800" cy="1059189"/>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Your screen should look like this . . .</a:t>
            </a:r>
            <a:endParaRPr lang="en-US" dirty="0"/>
          </a:p>
        </p:txBody>
      </p:sp>
    </p:spTree>
    <p:extLst>
      <p:ext uri="{BB962C8B-B14F-4D97-AF65-F5344CB8AC3E}">
        <p14:creationId xmlns:p14="http://schemas.microsoft.com/office/powerpoint/2010/main" val="540694668"/>
      </p:ext>
    </p:extLst>
  </p:cSld>
  <p:clrMapOvr>
    <a:masterClrMapping/>
  </p:clrMapOvr>
  <p:transition spd="slow">
    <p:pull dir="l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D81C7AB-02C1-47F4-80DE-A27A1D476C1B}" type="slidenum">
              <a:rPr lang="en-US" smtClean="0"/>
              <a:pPr/>
              <a:t>11</a:t>
            </a:fld>
            <a:endParaRPr lang="en-US" dirty="0"/>
          </a:p>
        </p:txBody>
      </p:sp>
      <p:pic>
        <p:nvPicPr>
          <p:cNvPr id="3" name="Picture 2" descr="Word Help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71800" y="-762000"/>
            <a:ext cx="5334000" cy="7362591"/>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4" name="TextBox 3"/>
          <p:cNvSpPr txBox="1"/>
          <p:nvPr/>
        </p:nvSpPr>
        <p:spPr>
          <a:xfrm>
            <a:off x="228600" y="609600"/>
            <a:ext cx="2971800" cy="3108543"/>
          </a:xfrm>
          <a:prstGeom prst="rect">
            <a:avLst/>
          </a:prstGeom>
          <a:solidFill>
            <a:srgbClr val="C00000"/>
          </a:solidFill>
          <a:effectLst>
            <a:innerShdw blurRad="63500" dist="50800" dir="18900000">
              <a:prstClr val="black">
                <a:alpha val="50000"/>
              </a:prstClr>
            </a:innerShdw>
          </a:effectLst>
          <a:scene3d>
            <a:camera prst="orthographicFront"/>
            <a:lightRig rig="threePt" dir="t"/>
          </a:scene3d>
          <a:sp3d>
            <a:bevelT prst="slope"/>
          </a:sp3d>
        </p:spPr>
        <p:txBody>
          <a:bodyPr wrap="square" rtlCol="0">
            <a:spAutoFit/>
          </a:bodyPr>
          <a:lstStyle/>
          <a:p>
            <a:pPr algn="ctr"/>
            <a:r>
              <a:rPr lang="en-US" sz="2800" b="1" dirty="0" smtClean="0">
                <a:solidFill>
                  <a:schemeClr val="bg1"/>
                </a:solidFill>
              </a:rPr>
              <a:t>Protect Content Controls!</a:t>
            </a:r>
          </a:p>
          <a:p>
            <a:pPr algn="ctr"/>
            <a:endParaRPr lang="en-US" sz="2800" b="1" dirty="0">
              <a:solidFill>
                <a:schemeClr val="bg1"/>
              </a:solidFill>
            </a:endParaRPr>
          </a:p>
          <a:p>
            <a:pPr algn="ctr"/>
            <a:r>
              <a:rPr lang="en-US" sz="2800" b="1" dirty="0" smtClean="0">
                <a:solidFill>
                  <a:schemeClr val="bg1"/>
                </a:solidFill>
              </a:rPr>
              <a:t>Use “Word Help”….it is a valuable resource!</a:t>
            </a:r>
            <a:endParaRPr lang="en-US" sz="2800" b="1" dirty="0">
              <a:solidFill>
                <a:schemeClr val="bg1"/>
              </a:solidFill>
            </a:endParaRPr>
          </a:p>
        </p:txBody>
      </p:sp>
      <p:sp>
        <p:nvSpPr>
          <p:cNvPr id="5"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a:t>
            </a:r>
            <a:r>
              <a:rPr lang="en-US" dirty="0" err="1" smtClean="0"/>
              <a:t>Microsoft.c</a:t>
            </a:r>
            <a:endParaRPr lang="en-US" dirty="0"/>
          </a:p>
        </p:txBody>
      </p:sp>
    </p:spTree>
    <p:extLst>
      <p:ext uri="{BB962C8B-B14F-4D97-AF65-F5344CB8AC3E}">
        <p14:creationId xmlns:p14="http://schemas.microsoft.com/office/powerpoint/2010/main" val="3024980857"/>
      </p:ext>
    </p:extLst>
  </p:cSld>
  <p:clrMapOvr>
    <a:masterClrMapping/>
  </p:clrMapOvr>
  <p:transition spd="slow">
    <p:pull dir="l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D81C7AB-02C1-47F4-80DE-A27A1D476C1B}" type="slidenum">
              <a:rPr lang="en-US" sz="1100" smtClean="0">
                <a:solidFill>
                  <a:schemeClr val="bg1"/>
                </a:solidFill>
              </a:rPr>
              <a:pPr/>
              <a:t>12</a:t>
            </a:fld>
            <a:endParaRPr lang="en-US" sz="1100" dirty="0">
              <a:solidFill>
                <a:schemeClr val="bg1"/>
              </a:solidFill>
            </a:endParaRPr>
          </a:p>
        </p:txBody>
      </p:sp>
      <p:sp>
        <p:nvSpPr>
          <p:cNvPr id="3" name="Title 2"/>
          <p:cNvSpPr>
            <a:spLocks noGrp="1"/>
          </p:cNvSpPr>
          <p:nvPr>
            <p:ph type="title"/>
          </p:nvPr>
        </p:nvSpPr>
        <p:spPr>
          <a:xfrm>
            <a:off x="0" y="0"/>
            <a:ext cx="9144000" cy="1143000"/>
          </a:xfrm>
        </p:spPr>
        <p:txBody>
          <a:bodyPr/>
          <a:lstStyle/>
          <a:p>
            <a:pPr algn="l"/>
            <a:r>
              <a:rPr lang="en-US" sz="4400" dirty="0" smtClean="0">
                <a:solidFill>
                  <a:schemeClr val="tx1"/>
                </a:solidFill>
              </a:rPr>
              <a:t>Important questions to answer PRIOR to creating a template:</a:t>
            </a:r>
            <a:br>
              <a:rPr lang="en-US" sz="4400" dirty="0" smtClean="0">
                <a:solidFill>
                  <a:schemeClr val="tx1"/>
                </a:solidFill>
              </a:rPr>
            </a:br>
            <a:endParaRPr lang="en-US" sz="4400" dirty="0">
              <a:solidFill>
                <a:schemeClr val="tx1"/>
              </a:solidFill>
            </a:endParaRPr>
          </a:p>
        </p:txBody>
      </p:sp>
      <p:sp>
        <p:nvSpPr>
          <p:cNvPr id="6" name="TextBox 5"/>
          <p:cNvSpPr txBox="1"/>
          <p:nvPr/>
        </p:nvSpPr>
        <p:spPr>
          <a:xfrm>
            <a:off x="685800" y="2133600"/>
            <a:ext cx="7620000" cy="3539430"/>
          </a:xfrm>
          <a:prstGeom prst="rect">
            <a:avLst/>
          </a:prstGeom>
          <a:solidFill>
            <a:srgbClr val="C00000"/>
          </a:solidFill>
          <a:scene3d>
            <a:camera prst="orthographicFront"/>
            <a:lightRig rig="threePt" dir="t"/>
          </a:scene3d>
          <a:sp3d>
            <a:bevelT/>
          </a:sp3d>
        </p:spPr>
        <p:txBody>
          <a:bodyPr wrap="square" rtlCol="0">
            <a:spAutoFit/>
          </a:bodyPr>
          <a:lstStyle/>
          <a:p>
            <a:pPr marL="514350" indent="-514350">
              <a:buFont typeface="+mj-lt"/>
              <a:buAutoNum type="arabicPeriod"/>
            </a:pPr>
            <a:r>
              <a:rPr lang="en-US" sz="3200" b="1" dirty="0" smtClean="0">
                <a:solidFill>
                  <a:schemeClr val="bg1"/>
                </a:solidFill>
              </a:rPr>
              <a:t>Determine the intended audience</a:t>
            </a:r>
          </a:p>
          <a:p>
            <a:pPr marL="514350" indent="-514350">
              <a:buFont typeface="+mj-lt"/>
              <a:buAutoNum type="arabicPeriod"/>
            </a:pPr>
            <a:r>
              <a:rPr lang="en-US" sz="3200" b="1" dirty="0" smtClean="0">
                <a:solidFill>
                  <a:schemeClr val="bg1"/>
                </a:solidFill>
              </a:rPr>
              <a:t>Create templates that are easy to use</a:t>
            </a:r>
          </a:p>
          <a:p>
            <a:pPr marL="514350" indent="-514350">
              <a:buFont typeface="+mj-lt"/>
              <a:buAutoNum type="arabicPeriod"/>
            </a:pPr>
            <a:r>
              <a:rPr lang="en-US" sz="3200" b="1" dirty="0" smtClean="0">
                <a:solidFill>
                  <a:schemeClr val="bg1"/>
                </a:solidFill>
              </a:rPr>
              <a:t>Make sure the template is technically accurate (i.e. correct calculations &amp; functional macros</a:t>
            </a:r>
          </a:p>
          <a:p>
            <a:pPr marL="514350" indent="-514350">
              <a:buFont typeface="+mj-lt"/>
              <a:buAutoNum type="arabicPeriod"/>
            </a:pPr>
            <a:r>
              <a:rPr lang="en-US" sz="3200" b="1" dirty="0" smtClean="0">
                <a:solidFill>
                  <a:schemeClr val="bg1"/>
                </a:solidFill>
              </a:rPr>
              <a:t>Spell &amp; Grammar check</a:t>
            </a:r>
            <a:endParaRPr lang="en-US" sz="3200" b="1" dirty="0">
              <a:solidFill>
                <a:schemeClr val="bg1"/>
              </a:solidFill>
            </a:endParaRPr>
          </a:p>
        </p:txBody>
      </p:sp>
      <p:sp>
        <p:nvSpPr>
          <p:cNvPr id="5"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extLst>
      <p:ext uri="{BB962C8B-B14F-4D97-AF65-F5344CB8AC3E}">
        <p14:creationId xmlns:p14="http://schemas.microsoft.com/office/powerpoint/2010/main" val="581574205"/>
      </p:ext>
    </p:extLst>
  </p:cSld>
  <p:clrMapOvr>
    <a:masterClrMapping/>
  </p:clrMapOvr>
  <p:transition spd="slow">
    <p:pull dir="l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D81C7AB-02C1-47F4-80DE-A27A1D476C1B}" type="slidenum">
              <a:rPr lang="en-US" smtClean="0"/>
              <a:pPr/>
              <a:t>13</a:t>
            </a:fld>
            <a:endParaRPr lang="en-US" dirty="0"/>
          </a:p>
        </p:txBody>
      </p:sp>
      <p:sp>
        <p:nvSpPr>
          <p:cNvPr id="3" name="Title 2"/>
          <p:cNvSpPr>
            <a:spLocks noGrp="1"/>
          </p:cNvSpPr>
          <p:nvPr>
            <p:ph type="title"/>
          </p:nvPr>
        </p:nvSpPr>
        <p:spPr>
          <a:xfrm>
            <a:off x="0" y="0"/>
            <a:ext cx="9144000" cy="1143000"/>
          </a:xfrm>
        </p:spPr>
        <p:txBody>
          <a:bodyPr/>
          <a:lstStyle/>
          <a:p>
            <a:pPr algn="l"/>
            <a:r>
              <a:rPr lang="en-US" sz="3600" dirty="0" smtClean="0"/>
              <a:t>Explain &amp; Demo:  the ability to protect a template from user changes</a:t>
            </a:r>
            <a:endParaRPr lang="en-US" sz="3600" dirty="0"/>
          </a:p>
        </p:txBody>
      </p:sp>
      <p:pic>
        <p:nvPicPr>
          <p:cNvPr id="4" name="Picture 3" descr="Document12 - Microsoft Word (Trial)"/>
          <p:cNvPicPr>
            <a:picLocks noChangeAspect="1"/>
          </p:cNvPicPr>
          <p:nvPr/>
        </p:nvPicPr>
        <p:blipFill rotWithShape="1">
          <a:blip r:embed="rId2">
            <a:extLst>
              <a:ext uri="{28A0092B-C50C-407E-A947-70E740481C1C}">
                <a14:useLocalDpi xmlns:a14="http://schemas.microsoft.com/office/drawing/2010/main" val="0"/>
              </a:ext>
            </a:extLst>
          </a:blip>
          <a:srcRect r="54857" b="35206"/>
          <a:stretch/>
        </p:blipFill>
        <p:spPr>
          <a:xfrm>
            <a:off x="304800" y="1676400"/>
            <a:ext cx="5909978" cy="4628020"/>
          </a:xfrm>
          <a:prstGeom prst="rect">
            <a:avLst/>
          </a:prstGeom>
        </p:spPr>
      </p:pic>
      <p:sp>
        <p:nvSpPr>
          <p:cNvPr id="5" name="TextBox 4"/>
          <p:cNvSpPr txBox="1"/>
          <p:nvPr/>
        </p:nvSpPr>
        <p:spPr>
          <a:xfrm>
            <a:off x="6019800" y="1447800"/>
            <a:ext cx="2819400" cy="1569660"/>
          </a:xfrm>
          <a:prstGeom prst="rect">
            <a:avLst/>
          </a:prstGeom>
          <a:solidFill>
            <a:srgbClr val="C00000"/>
          </a:solidFill>
          <a:effectLst>
            <a:outerShdw blurRad="50800" dist="38100" dir="16200000" rotWithShape="0">
              <a:prstClr val="black">
                <a:alpha val="40000"/>
              </a:prstClr>
            </a:outerShdw>
          </a:effectLst>
        </p:spPr>
        <p:txBody>
          <a:bodyPr wrap="square" rtlCol="0">
            <a:spAutoFit/>
          </a:bodyPr>
          <a:lstStyle/>
          <a:p>
            <a:r>
              <a:rPr lang="en-US" sz="3200" b="1" dirty="0" smtClean="0">
                <a:solidFill>
                  <a:schemeClr val="bg1"/>
                </a:solidFill>
              </a:rPr>
              <a:t>Go to </a:t>
            </a:r>
          </a:p>
          <a:p>
            <a:r>
              <a:rPr lang="en-US" sz="3200" b="1" dirty="0" smtClean="0">
                <a:solidFill>
                  <a:schemeClr val="bg1"/>
                </a:solidFill>
              </a:rPr>
              <a:t>File, Info, Permissions</a:t>
            </a:r>
            <a:endParaRPr lang="en-US" sz="3200" b="1" dirty="0">
              <a:solidFill>
                <a:schemeClr val="bg1"/>
              </a:solidFill>
            </a:endParaRPr>
          </a:p>
        </p:txBody>
      </p:sp>
      <p:sp>
        <p:nvSpPr>
          <p:cNvPr id="6"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extLst>
      <p:ext uri="{BB962C8B-B14F-4D97-AF65-F5344CB8AC3E}">
        <p14:creationId xmlns:p14="http://schemas.microsoft.com/office/powerpoint/2010/main" val="3968256198"/>
      </p:ext>
    </p:extLst>
  </p:cSld>
  <p:clrMapOvr>
    <a:masterClrMapping/>
  </p:clrMapOvr>
  <p:transition spd="slow">
    <p:pull dir="l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D81C7AB-02C1-47F4-80DE-A27A1D476C1B}" type="slidenum">
              <a:rPr lang="en-US" smtClean="0"/>
              <a:pPr/>
              <a:t>14</a:t>
            </a:fld>
            <a:endParaRPr lang="en-US" dirty="0"/>
          </a:p>
        </p:txBody>
      </p:sp>
      <p:pic>
        <p:nvPicPr>
          <p:cNvPr id="15363"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8681" r="55522" b="37673"/>
          <a:stretch/>
        </p:blipFill>
        <p:spPr bwMode="auto">
          <a:xfrm>
            <a:off x="381000" y="152400"/>
            <a:ext cx="5787118" cy="392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Left Arrow 7"/>
          <p:cNvSpPr/>
          <p:nvPr/>
        </p:nvSpPr>
        <p:spPr>
          <a:xfrm rot="20501443">
            <a:off x="4416664" y="1216743"/>
            <a:ext cx="2133600" cy="1295400"/>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6019800" y="533400"/>
            <a:ext cx="2971800" cy="2062103"/>
          </a:xfrm>
          <a:prstGeom prst="rect">
            <a:avLst/>
          </a:prstGeom>
          <a:solidFill>
            <a:srgbClr val="C00000"/>
          </a:solidFill>
        </p:spPr>
        <p:txBody>
          <a:bodyPr wrap="square" rtlCol="0">
            <a:spAutoFit/>
          </a:bodyPr>
          <a:lstStyle/>
          <a:p>
            <a:r>
              <a:rPr lang="en-US" sz="3200" b="1" dirty="0" smtClean="0">
                <a:solidFill>
                  <a:schemeClr val="bg1"/>
                </a:solidFill>
              </a:rPr>
              <a:t>This shows all your “protect document” options</a:t>
            </a:r>
            <a:endParaRPr lang="en-US" sz="3200" b="1" dirty="0">
              <a:solidFill>
                <a:schemeClr val="bg1"/>
              </a:solidFill>
            </a:endParaRPr>
          </a:p>
        </p:txBody>
      </p:sp>
      <p:sp>
        <p:nvSpPr>
          <p:cNvPr id="11"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extLst>
      <p:ext uri="{BB962C8B-B14F-4D97-AF65-F5344CB8AC3E}">
        <p14:creationId xmlns:p14="http://schemas.microsoft.com/office/powerpoint/2010/main" val="2058721659"/>
      </p:ext>
    </p:extLst>
  </p:cSld>
  <p:clrMapOvr>
    <a:masterClrMapping/>
  </p:clrMapOvr>
  <p:transition spd="slow">
    <p:pull dir="l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D81C7AB-02C1-47F4-80DE-A27A1D476C1B}" type="slidenum">
              <a:rPr lang="en-US" smtClean="0"/>
              <a:pPr/>
              <a:t>15</a:t>
            </a:fld>
            <a:endParaRPr lang="en-US" dirty="0"/>
          </a:p>
        </p:txBody>
      </p:sp>
      <p:pic>
        <p:nvPicPr>
          <p:cNvPr id="5"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8681" r="55522" b="37673"/>
          <a:stretch/>
        </p:blipFill>
        <p:spPr bwMode="auto">
          <a:xfrm>
            <a:off x="0" y="0"/>
            <a:ext cx="5787118" cy="392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6096000" y="228600"/>
            <a:ext cx="2895600" cy="5355312"/>
          </a:xfrm>
          <a:prstGeom prst="rect">
            <a:avLst/>
          </a:prstGeom>
          <a:solidFill>
            <a:srgbClr val="C00000"/>
          </a:solidFill>
        </p:spPr>
        <p:txBody>
          <a:bodyPr wrap="square" rtlCol="0">
            <a:spAutoFit/>
          </a:bodyPr>
          <a:lstStyle/>
          <a:p>
            <a:r>
              <a:rPr lang="en-US" b="1" dirty="0" smtClean="0">
                <a:solidFill>
                  <a:schemeClr val="bg1"/>
                </a:solidFill>
              </a:rPr>
              <a:t>MARK AS FINAL</a:t>
            </a:r>
          </a:p>
          <a:p>
            <a:endParaRPr lang="en-US" b="1" dirty="0" smtClean="0">
              <a:solidFill>
                <a:schemeClr val="bg1"/>
              </a:solidFill>
            </a:endParaRPr>
          </a:p>
          <a:p>
            <a:r>
              <a:rPr lang="en-US" b="1" dirty="0" smtClean="0">
                <a:solidFill>
                  <a:schemeClr val="bg1"/>
                </a:solidFill>
              </a:rPr>
              <a:t>When </a:t>
            </a:r>
            <a:r>
              <a:rPr lang="en-US" b="1" dirty="0">
                <a:solidFill>
                  <a:schemeClr val="bg1"/>
                </a:solidFill>
              </a:rPr>
              <a:t>a document is marked as final, typing, editing commands, and proofing marks are disabled or turned off and the document becomes read-only. The Mark as Final command helps you communicate that you are sharing a completed version of a document. It also helps prevent reviewers or readers from making inadvertent changes to the document. </a:t>
            </a:r>
          </a:p>
          <a:p>
            <a:endParaRPr lang="en-US" b="1" dirty="0">
              <a:solidFill>
                <a:schemeClr val="bg1"/>
              </a:solidFill>
            </a:endParaRPr>
          </a:p>
        </p:txBody>
      </p:sp>
      <p:sp>
        <p:nvSpPr>
          <p:cNvPr id="7" name="Left Arrow 6"/>
          <p:cNvSpPr/>
          <p:nvPr/>
        </p:nvSpPr>
        <p:spPr>
          <a:xfrm>
            <a:off x="3657600" y="1219200"/>
            <a:ext cx="2438400" cy="609600"/>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52400" y="6081811"/>
            <a:ext cx="3657600" cy="307777"/>
          </a:xfrm>
          <a:prstGeom prst="rect">
            <a:avLst/>
          </a:prstGeom>
          <a:noFill/>
        </p:spPr>
        <p:txBody>
          <a:bodyPr wrap="square" rtlCol="0">
            <a:spAutoFit/>
          </a:bodyPr>
          <a:lstStyle/>
          <a:p>
            <a:r>
              <a:rPr lang="en-US" sz="1400" dirty="0" smtClean="0"/>
              <a:t>Information from:  Word Help</a:t>
            </a:r>
            <a:endParaRPr lang="en-US" sz="1400" dirty="0"/>
          </a:p>
        </p:txBody>
      </p:sp>
      <p:sp>
        <p:nvSpPr>
          <p:cNvPr id="9"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extLst>
      <p:ext uri="{BB962C8B-B14F-4D97-AF65-F5344CB8AC3E}">
        <p14:creationId xmlns:p14="http://schemas.microsoft.com/office/powerpoint/2010/main" val="468750970"/>
      </p:ext>
    </p:extLst>
  </p:cSld>
  <p:clrMapOvr>
    <a:masterClrMapping/>
  </p:clrMapOvr>
  <p:transition spd="slow">
    <p:pull dir="l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D81C7AB-02C1-47F4-80DE-A27A1D476C1B}" type="slidenum">
              <a:rPr lang="en-US" smtClean="0"/>
              <a:pPr/>
              <a:t>16</a:t>
            </a:fld>
            <a:endParaRPr lang="en-US" dirty="0"/>
          </a:p>
        </p:txBody>
      </p:sp>
      <p:pic>
        <p:nvPicPr>
          <p:cNvPr id="6"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8681" r="55522" b="37673"/>
          <a:stretch/>
        </p:blipFill>
        <p:spPr bwMode="auto">
          <a:xfrm>
            <a:off x="0" y="0"/>
            <a:ext cx="5787118" cy="392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6096000" y="838200"/>
            <a:ext cx="2895600" cy="4247317"/>
          </a:xfrm>
          <a:prstGeom prst="rect">
            <a:avLst/>
          </a:prstGeom>
          <a:solidFill>
            <a:srgbClr val="C00000"/>
          </a:solidFill>
        </p:spPr>
        <p:txBody>
          <a:bodyPr wrap="square" rtlCol="0">
            <a:spAutoFit/>
          </a:bodyPr>
          <a:lstStyle/>
          <a:p>
            <a:r>
              <a:rPr lang="en-US" b="1" dirty="0" smtClean="0">
                <a:solidFill>
                  <a:schemeClr val="bg1"/>
                </a:solidFill>
              </a:rPr>
              <a:t>ENCRYPT with PASSWORD</a:t>
            </a:r>
          </a:p>
          <a:p>
            <a:endParaRPr lang="en-US" b="1" dirty="0" smtClean="0">
              <a:solidFill>
                <a:schemeClr val="bg1"/>
              </a:solidFill>
            </a:endParaRPr>
          </a:p>
          <a:p>
            <a:r>
              <a:rPr lang="en-US" b="1" dirty="0">
                <a:solidFill>
                  <a:schemeClr val="bg1"/>
                </a:solidFill>
              </a:rPr>
              <a:t>When you select Encrypt with Password, the Encrypt Document dialog appears. In the Password box, type a password. Important: Microsoft cannot retrieve lost or forgotten passwords, so keep a list of your passwords and corresponding file names in a safe place.</a:t>
            </a:r>
            <a:endParaRPr lang="en-US" b="1" dirty="0">
              <a:solidFill>
                <a:schemeClr val="bg1"/>
              </a:solidFill>
              <a:effectLst/>
            </a:endParaRPr>
          </a:p>
        </p:txBody>
      </p:sp>
      <p:sp>
        <p:nvSpPr>
          <p:cNvPr id="8" name="Left Arrow 7"/>
          <p:cNvSpPr/>
          <p:nvPr/>
        </p:nvSpPr>
        <p:spPr>
          <a:xfrm>
            <a:off x="3657600" y="1828800"/>
            <a:ext cx="2438400" cy="609600"/>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152400" y="6248400"/>
            <a:ext cx="3657600" cy="307777"/>
          </a:xfrm>
          <a:prstGeom prst="rect">
            <a:avLst/>
          </a:prstGeom>
          <a:noFill/>
        </p:spPr>
        <p:txBody>
          <a:bodyPr wrap="square" rtlCol="0">
            <a:spAutoFit/>
          </a:bodyPr>
          <a:lstStyle/>
          <a:p>
            <a:r>
              <a:rPr lang="en-US" sz="1400" dirty="0" smtClean="0"/>
              <a:t>Information from:  Word Help</a:t>
            </a:r>
            <a:endParaRPr lang="en-US" sz="1400" dirty="0"/>
          </a:p>
        </p:txBody>
      </p:sp>
      <p:sp>
        <p:nvSpPr>
          <p:cNvPr id="10"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extLst>
      <p:ext uri="{BB962C8B-B14F-4D97-AF65-F5344CB8AC3E}">
        <p14:creationId xmlns:p14="http://schemas.microsoft.com/office/powerpoint/2010/main" val="1528925769"/>
      </p:ext>
    </p:extLst>
  </p:cSld>
  <p:clrMapOvr>
    <a:masterClrMapping/>
  </p:clrMapOvr>
  <p:transition spd="slow">
    <p:pull dir="l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D81C7AB-02C1-47F4-80DE-A27A1D476C1B}" type="slidenum">
              <a:rPr lang="en-US" smtClean="0"/>
              <a:pPr/>
              <a:t>17</a:t>
            </a:fld>
            <a:endParaRPr lang="en-US" dirty="0"/>
          </a:p>
        </p:txBody>
      </p:sp>
      <p:pic>
        <p:nvPicPr>
          <p:cNvPr id="5"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8681" r="55522" b="37673"/>
          <a:stretch/>
        </p:blipFill>
        <p:spPr bwMode="auto">
          <a:xfrm>
            <a:off x="0" y="0"/>
            <a:ext cx="5787118" cy="392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6096000" y="838200"/>
            <a:ext cx="2895600" cy="5755422"/>
          </a:xfrm>
          <a:prstGeom prst="rect">
            <a:avLst/>
          </a:prstGeom>
          <a:solidFill>
            <a:srgbClr val="C00000"/>
          </a:solidFill>
        </p:spPr>
        <p:txBody>
          <a:bodyPr wrap="square" rtlCol="0">
            <a:spAutoFit/>
          </a:bodyPr>
          <a:lstStyle/>
          <a:p>
            <a:r>
              <a:rPr lang="en-US" sz="1600" b="1" dirty="0" smtClean="0">
                <a:solidFill>
                  <a:schemeClr val="bg1"/>
                </a:solidFill>
              </a:rPr>
              <a:t>RESTRICT EDITING</a:t>
            </a:r>
          </a:p>
          <a:p>
            <a:r>
              <a:rPr lang="en-US" sz="1600" dirty="0" smtClean="0">
                <a:solidFill>
                  <a:schemeClr val="bg1"/>
                </a:solidFill>
              </a:rPr>
              <a:t>When </a:t>
            </a:r>
            <a:r>
              <a:rPr lang="en-US" sz="1600" dirty="0">
                <a:solidFill>
                  <a:schemeClr val="bg1"/>
                </a:solidFill>
              </a:rPr>
              <a:t>you select </a:t>
            </a:r>
            <a:r>
              <a:rPr lang="en-US" sz="1600" b="1" dirty="0">
                <a:solidFill>
                  <a:schemeClr val="bg1"/>
                </a:solidFill>
              </a:rPr>
              <a:t>Restrict Editing</a:t>
            </a:r>
            <a:r>
              <a:rPr lang="en-US" sz="1600" dirty="0">
                <a:solidFill>
                  <a:schemeClr val="bg1"/>
                </a:solidFill>
              </a:rPr>
              <a:t> three options appear: </a:t>
            </a:r>
            <a:r>
              <a:rPr lang="en-US" sz="1600" b="1" dirty="0">
                <a:solidFill>
                  <a:schemeClr val="bg1"/>
                </a:solidFill>
              </a:rPr>
              <a:t>Formatting restrictions</a:t>
            </a:r>
            <a:r>
              <a:rPr lang="en-US" sz="1600" dirty="0">
                <a:solidFill>
                  <a:schemeClr val="bg1"/>
                </a:solidFill>
              </a:rPr>
              <a:t>: this reduces formatting options, preserving a look and feel. Click </a:t>
            </a:r>
            <a:r>
              <a:rPr lang="en-US" sz="1600" b="1" dirty="0">
                <a:solidFill>
                  <a:schemeClr val="bg1"/>
                </a:solidFill>
              </a:rPr>
              <a:t>Settings</a:t>
            </a:r>
            <a:r>
              <a:rPr lang="en-US" sz="1600" dirty="0">
                <a:solidFill>
                  <a:schemeClr val="bg1"/>
                </a:solidFill>
              </a:rPr>
              <a:t> to select which style are allowed. </a:t>
            </a:r>
            <a:r>
              <a:rPr lang="en-US" sz="1600" b="1" dirty="0">
                <a:solidFill>
                  <a:schemeClr val="bg1"/>
                </a:solidFill>
              </a:rPr>
              <a:t>Editing restrictions</a:t>
            </a:r>
            <a:r>
              <a:rPr lang="en-US" sz="1600" dirty="0">
                <a:solidFill>
                  <a:schemeClr val="bg1"/>
                </a:solidFill>
              </a:rPr>
              <a:t>: you control how the file can be edited or you can disable editing. Click </a:t>
            </a:r>
            <a:r>
              <a:rPr lang="en-US" sz="1600" b="1" dirty="0">
                <a:solidFill>
                  <a:schemeClr val="bg1"/>
                </a:solidFill>
              </a:rPr>
              <a:t>Exceptions</a:t>
            </a:r>
            <a:r>
              <a:rPr lang="en-US" sz="1600" dirty="0">
                <a:solidFill>
                  <a:schemeClr val="bg1"/>
                </a:solidFill>
              </a:rPr>
              <a:t> or </a:t>
            </a:r>
            <a:r>
              <a:rPr lang="en-US" sz="1600" b="1" dirty="0">
                <a:solidFill>
                  <a:schemeClr val="bg1"/>
                </a:solidFill>
              </a:rPr>
              <a:t>More users</a:t>
            </a:r>
            <a:r>
              <a:rPr lang="en-US" sz="1600" dirty="0">
                <a:solidFill>
                  <a:schemeClr val="bg1"/>
                </a:solidFill>
              </a:rPr>
              <a:t> to control those who can edit. Start enforcement – Click </a:t>
            </a:r>
            <a:r>
              <a:rPr lang="en-US" sz="1600" b="1" dirty="0">
                <a:solidFill>
                  <a:schemeClr val="bg1"/>
                </a:solidFill>
              </a:rPr>
              <a:t>Yes, Start Enforcing Protection</a:t>
            </a:r>
            <a:r>
              <a:rPr lang="en-US" sz="1600" dirty="0">
                <a:solidFill>
                  <a:schemeClr val="bg1"/>
                </a:solidFill>
              </a:rPr>
              <a:t> to select password protection or user authentication. In addition, you can click </a:t>
            </a:r>
            <a:r>
              <a:rPr lang="en-US" sz="1600" b="1" dirty="0">
                <a:solidFill>
                  <a:schemeClr val="bg1"/>
                </a:solidFill>
              </a:rPr>
              <a:t>Restrict permission</a:t>
            </a:r>
            <a:r>
              <a:rPr lang="en-US" sz="1600" dirty="0">
                <a:solidFill>
                  <a:schemeClr val="bg1"/>
                </a:solidFill>
              </a:rPr>
              <a:t> to add or remove editors who will have restricted permissions</a:t>
            </a:r>
            <a:endParaRPr lang="en-US" sz="1600" b="1" dirty="0">
              <a:solidFill>
                <a:schemeClr val="bg1"/>
              </a:solidFill>
              <a:effectLst/>
            </a:endParaRPr>
          </a:p>
        </p:txBody>
      </p:sp>
      <p:sp>
        <p:nvSpPr>
          <p:cNvPr id="8" name="Left Arrow 7"/>
          <p:cNvSpPr/>
          <p:nvPr/>
        </p:nvSpPr>
        <p:spPr>
          <a:xfrm>
            <a:off x="3683000" y="2352258"/>
            <a:ext cx="2438400" cy="609600"/>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152400" y="6248400"/>
            <a:ext cx="3657600" cy="307777"/>
          </a:xfrm>
          <a:prstGeom prst="rect">
            <a:avLst/>
          </a:prstGeom>
          <a:noFill/>
        </p:spPr>
        <p:txBody>
          <a:bodyPr wrap="square" rtlCol="0">
            <a:spAutoFit/>
          </a:bodyPr>
          <a:lstStyle/>
          <a:p>
            <a:r>
              <a:rPr lang="en-US" sz="1400" dirty="0" smtClean="0"/>
              <a:t>Information from:  Word Help</a:t>
            </a:r>
            <a:endParaRPr lang="en-US" sz="1400" dirty="0"/>
          </a:p>
        </p:txBody>
      </p:sp>
      <p:sp>
        <p:nvSpPr>
          <p:cNvPr id="10"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extLst>
      <p:ext uri="{BB962C8B-B14F-4D97-AF65-F5344CB8AC3E}">
        <p14:creationId xmlns:p14="http://schemas.microsoft.com/office/powerpoint/2010/main" val="193962641"/>
      </p:ext>
    </p:extLst>
  </p:cSld>
  <p:clrMapOvr>
    <a:masterClrMapping/>
  </p:clrMapOvr>
  <p:transition spd="slow">
    <p:pull dir="l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D81C7AB-02C1-47F4-80DE-A27A1D476C1B}" type="slidenum">
              <a:rPr lang="en-US" smtClean="0"/>
              <a:pPr/>
              <a:t>18</a:t>
            </a:fld>
            <a:endParaRPr lang="en-US" dirty="0"/>
          </a:p>
        </p:txBody>
      </p:sp>
      <p:pic>
        <p:nvPicPr>
          <p:cNvPr id="5"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8681" r="55522" b="37673"/>
          <a:stretch/>
        </p:blipFill>
        <p:spPr bwMode="auto">
          <a:xfrm>
            <a:off x="0" y="0"/>
            <a:ext cx="5787118" cy="392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6083300" y="322689"/>
            <a:ext cx="2895600" cy="4770537"/>
          </a:xfrm>
          <a:prstGeom prst="rect">
            <a:avLst/>
          </a:prstGeom>
          <a:solidFill>
            <a:srgbClr val="C00000"/>
          </a:solidFill>
        </p:spPr>
        <p:txBody>
          <a:bodyPr wrap="square" rtlCol="0">
            <a:spAutoFit/>
          </a:bodyPr>
          <a:lstStyle/>
          <a:p>
            <a:r>
              <a:rPr lang="en-US" sz="1600" b="1" dirty="0" smtClean="0">
                <a:solidFill>
                  <a:schemeClr val="bg1"/>
                </a:solidFill>
              </a:rPr>
              <a:t>DIGITAL SIGNATURE</a:t>
            </a:r>
          </a:p>
          <a:p>
            <a:endParaRPr lang="en-US" sz="1600" b="1" dirty="0" smtClean="0">
              <a:solidFill>
                <a:schemeClr val="bg1"/>
              </a:solidFill>
            </a:endParaRPr>
          </a:p>
          <a:p>
            <a:r>
              <a:rPr lang="en-US" sz="1600" b="1" dirty="0">
                <a:solidFill>
                  <a:schemeClr val="bg1"/>
                </a:solidFill>
              </a:rPr>
              <a:t>Digital signatures authenticate digital information such as documents, e-mail messages, and macros by using computer cryptography. Digital signatures are created by typing a signature or by using an image of a signature to establish authenticity, integrity, and non-repudiation. See the link at the end of this topic to learn more about digital signatures. </a:t>
            </a:r>
          </a:p>
          <a:p>
            <a:endParaRPr lang="en-US" sz="1600" b="1" dirty="0">
              <a:solidFill>
                <a:schemeClr val="bg1"/>
              </a:solidFill>
              <a:effectLst/>
            </a:endParaRPr>
          </a:p>
        </p:txBody>
      </p:sp>
      <p:sp>
        <p:nvSpPr>
          <p:cNvPr id="6" name="Left Arrow 5"/>
          <p:cNvSpPr/>
          <p:nvPr/>
        </p:nvSpPr>
        <p:spPr>
          <a:xfrm>
            <a:off x="3657600" y="2895600"/>
            <a:ext cx="2438400" cy="609600"/>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52400" y="6248400"/>
            <a:ext cx="3657600" cy="307777"/>
          </a:xfrm>
          <a:prstGeom prst="rect">
            <a:avLst/>
          </a:prstGeom>
          <a:noFill/>
        </p:spPr>
        <p:txBody>
          <a:bodyPr wrap="square" rtlCol="0">
            <a:spAutoFit/>
          </a:bodyPr>
          <a:lstStyle/>
          <a:p>
            <a:r>
              <a:rPr lang="en-US" sz="1400" dirty="0" smtClean="0"/>
              <a:t>Information from:  Word Help</a:t>
            </a:r>
            <a:endParaRPr lang="en-US" sz="1400" dirty="0"/>
          </a:p>
        </p:txBody>
      </p:sp>
    </p:spTree>
    <p:extLst>
      <p:ext uri="{BB962C8B-B14F-4D97-AF65-F5344CB8AC3E}">
        <p14:creationId xmlns:p14="http://schemas.microsoft.com/office/powerpoint/2010/main" val="108875635"/>
      </p:ext>
    </p:extLst>
  </p:cSld>
  <p:clrMapOvr>
    <a:masterClrMapping/>
  </p:clrMapOvr>
  <p:transition spd="slow">
    <p:pull dir="l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2400" y="304800"/>
            <a:ext cx="8839200" cy="990600"/>
          </a:xfrm>
        </p:spPr>
        <p:txBody>
          <a:bodyPr/>
          <a:lstStyle/>
          <a:p>
            <a:pPr algn="l"/>
            <a:r>
              <a:rPr lang="en-US" dirty="0" smtClean="0"/>
              <a:t>Learning Objectives</a:t>
            </a:r>
            <a:endParaRPr lang="en-US" dirty="0"/>
          </a:p>
        </p:txBody>
      </p:sp>
      <p:sp>
        <p:nvSpPr>
          <p:cNvPr id="8" name="Slide Number Placeholder 7"/>
          <p:cNvSpPr>
            <a:spLocks noGrp="1"/>
          </p:cNvSpPr>
          <p:nvPr>
            <p:ph type="sldNum" sz="quarter" idx="12"/>
          </p:nvPr>
        </p:nvSpPr>
        <p:spPr/>
        <p:txBody>
          <a:bodyPr/>
          <a:lstStyle/>
          <a:p>
            <a:fld id="{4D81C7AB-02C1-47F4-80DE-A27A1D476C1B}" type="slidenum">
              <a:rPr lang="en-US" smtClean="0"/>
              <a:pPr/>
              <a:t>2</a:t>
            </a:fld>
            <a:endParaRPr lang="en-US" dirty="0"/>
          </a:p>
        </p:txBody>
      </p:sp>
      <p:graphicFrame>
        <p:nvGraphicFramePr>
          <p:cNvPr id="5" name="Diagram 4"/>
          <p:cNvGraphicFramePr/>
          <p:nvPr>
            <p:extLst>
              <p:ext uri="{D42A27DB-BD31-4B8C-83A1-F6EECF244321}">
                <p14:modId xmlns:p14="http://schemas.microsoft.com/office/powerpoint/2010/main" val="2387269992"/>
              </p:ext>
            </p:extLst>
          </p:nvPr>
        </p:nvGraphicFramePr>
        <p:xfrm>
          <a:off x="1676400" y="1447800"/>
          <a:ext cx="7315200" cy="4419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a:off x="0" y="2362200"/>
            <a:ext cx="1524000" cy="2031325"/>
          </a:xfrm>
          <a:prstGeom prst="rect">
            <a:avLst/>
          </a:prstGeom>
          <a:solidFill>
            <a:srgbClr val="C00000"/>
          </a:solidFill>
          <a:ln>
            <a:solidFill>
              <a:srgbClr val="C00000"/>
            </a:solidFill>
          </a:ln>
          <a:effectLst>
            <a:innerShdw blurRad="63500" dist="50800" dir="18900000">
              <a:prstClr val="black">
                <a:alpha val="50000"/>
              </a:prstClr>
            </a:innerShdw>
          </a:effectLst>
        </p:spPr>
        <p:txBody>
          <a:bodyPr wrap="square" rtlCol="0">
            <a:spAutoFit/>
          </a:bodyPr>
          <a:lstStyle/>
          <a:p>
            <a:pPr algn="ctr"/>
            <a:r>
              <a:rPr lang="en-US" dirty="0" smtClean="0">
                <a:solidFill>
                  <a:schemeClr val="bg1"/>
                </a:solidFill>
              </a:rPr>
              <a:t>Students will be able to do the following on completion of this lesson.</a:t>
            </a:r>
            <a:endParaRPr lang="en-US" dirty="0">
              <a:solidFill>
                <a:schemeClr val="bg1"/>
              </a:solidFill>
            </a:endParaRPr>
          </a:p>
        </p:txBody>
      </p:sp>
      <p:sp>
        <p:nvSpPr>
          <p:cNvPr id="6"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extLst>
      <p:ext uri="{BB962C8B-B14F-4D97-AF65-F5344CB8AC3E}">
        <p14:creationId xmlns:p14="http://schemas.microsoft.com/office/powerpoint/2010/main" val="2835963560"/>
      </p:ext>
    </p:extLst>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graphicEl>
                                              <a:dgm id="{ADE473EE-FFA5-44A6-9B6D-01E74DEBBD68}"/>
                                            </p:graphicEl>
                                          </p:spTgt>
                                        </p:tgtEl>
                                        <p:attrNameLst>
                                          <p:attrName>style.visibility</p:attrName>
                                        </p:attrNameLst>
                                      </p:cBhvr>
                                      <p:to>
                                        <p:strVal val="visible"/>
                                      </p:to>
                                    </p:set>
                                    <p:animEffect transition="in" filter="fade">
                                      <p:cBhvr>
                                        <p:cTn id="7" dur="1000"/>
                                        <p:tgtEl>
                                          <p:spTgt spid="5">
                                            <p:graphicEl>
                                              <a:dgm id="{ADE473EE-FFA5-44A6-9B6D-01E74DEBBD68}"/>
                                            </p:graphicEl>
                                          </p:spTgt>
                                        </p:tgtEl>
                                      </p:cBhvr>
                                    </p:animEffect>
                                    <p:anim calcmode="lin" valueType="num">
                                      <p:cBhvr>
                                        <p:cTn id="8" dur="1000" fill="hold"/>
                                        <p:tgtEl>
                                          <p:spTgt spid="5">
                                            <p:graphicEl>
                                              <a:dgm id="{ADE473EE-FFA5-44A6-9B6D-01E74DEBBD68}"/>
                                            </p:graphicEl>
                                          </p:spTgt>
                                        </p:tgtEl>
                                        <p:attrNameLst>
                                          <p:attrName>ppt_x</p:attrName>
                                        </p:attrNameLst>
                                      </p:cBhvr>
                                      <p:tavLst>
                                        <p:tav tm="0">
                                          <p:val>
                                            <p:strVal val="#ppt_x"/>
                                          </p:val>
                                        </p:tav>
                                        <p:tav tm="100000">
                                          <p:val>
                                            <p:strVal val="#ppt_x"/>
                                          </p:val>
                                        </p:tav>
                                      </p:tavLst>
                                    </p:anim>
                                    <p:anim calcmode="lin" valueType="num">
                                      <p:cBhvr>
                                        <p:cTn id="9" dur="1000" fill="hold"/>
                                        <p:tgtEl>
                                          <p:spTgt spid="5">
                                            <p:graphicEl>
                                              <a:dgm id="{ADE473EE-FFA5-44A6-9B6D-01E74DEBBD68}"/>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graphicEl>
                                              <a:dgm id="{5E50718D-B69E-4C6B-931A-6CA5D2B62479}"/>
                                            </p:graphicEl>
                                          </p:spTgt>
                                        </p:tgtEl>
                                        <p:attrNameLst>
                                          <p:attrName>style.visibility</p:attrName>
                                        </p:attrNameLst>
                                      </p:cBhvr>
                                      <p:to>
                                        <p:strVal val="visible"/>
                                      </p:to>
                                    </p:set>
                                    <p:animEffect transition="in" filter="fade">
                                      <p:cBhvr>
                                        <p:cTn id="14" dur="1000"/>
                                        <p:tgtEl>
                                          <p:spTgt spid="5">
                                            <p:graphicEl>
                                              <a:dgm id="{5E50718D-B69E-4C6B-931A-6CA5D2B62479}"/>
                                            </p:graphicEl>
                                          </p:spTgt>
                                        </p:tgtEl>
                                      </p:cBhvr>
                                    </p:animEffect>
                                    <p:anim calcmode="lin" valueType="num">
                                      <p:cBhvr>
                                        <p:cTn id="15" dur="1000" fill="hold"/>
                                        <p:tgtEl>
                                          <p:spTgt spid="5">
                                            <p:graphicEl>
                                              <a:dgm id="{5E50718D-B69E-4C6B-931A-6CA5D2B62479}"/>
                                            </p:graphicEl>
                                          </p:spTgt>
                                        </p:tgtEl>
                                        <p:attrNameLst>
                                          <p:attrName>ppt_x</p:attrName>
                                        </p:attrNameLst>
                                      </p:cBhvr>
                                      <p:tavLst>
                                        <p:tav tm="0">
                                          <p:val>
                                            <p:strVal val="#ppt_x"/>
                                          </p:val>
                                        </p:tav>
                                        <p:tav tm="100000">
                                          <p:val>
                                            <p:strVal val="#ppt_x"/>
                                          </p:val>
                                        </p:tav>
                                      </p:tavLst>
                                    </p:anim>
                                    <p:anim calcmode="lin" valueType="num">
                                      <p:cBhvr>
                                        <p:cTn id="16" dur="1000" fill="hold"/>
                                        <p:tgtEl>
                                          <p:spTgt spid="5">
                                            <p:graphicEl>
                                              <a:dgm id="{5E50718D-B69E-4C6B-931A-6CA5D2B62479}"/>
                                            </p:graphic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graphicEl>
                                              <a:dgm id="{AB487787-F119-4FDD-AD86-EA7938BE378F}"/>
                                            </p:graphicEl>
                                          </p:spTgt>
                                        </p:tgtEl>
                                        <p:attrNameLst>
                                          <p:attrName>style.visibility</p:attrName>
                                        </p:attrNameLst>
                                      </p:cBhvr>
                                      <p:to>
                                        <p:strVal val="visible"/>
                                      </p:to>
                                    </p:set>
                                    <p:animEffect transition="in" filter="fade">
                                      <p:cBhvr>
                                        <p:cTn id="21" dur="1000"/>
                                        <p:tgtEl>
                                          <p:spTgt spid="5">
                                            <p:graphicEl>
                                              <a:dgm id="{AB487787-F119-4FDD-AD86-EA7938BE378F}"/>
                                            </p:graphicEl>
                                          </p:spTgt>
                                        </p:tgtEl>
                                      </p:cBhvr>
                                    </p:animEffect>
                                    <p:anim calcmode="lin" valueType="num">
                                      <p:cBhvr>
                                        <p:cTn id="22" dur="1000" fill="hold"/>
                                        <p:tgtEl>
                                          <p:spTgt spid="5">
                                            <p:graphicEl>
                                              <a:dgm id="{AB487787-F119-4FDD-AD86-EA7938BE378F}"/>
                                            </p:graphicEl>
                                          </p:spTgt>
                                        </p:tgtEl>
                                        <p:attrNameLst>
                                          <p:attrName>ppt_x</p:attrName>
                                        </p:attrNameLst>
                                      </p:cBhvr>
                                      <p:tavLst>
                                        <p:tav tm="0">
                                          <p:val>
                                            <p:strVal val="#ppt_x"/>
                                          </p:val>
                                        </p:tav>
                                        <p:tav tm="100000">
                                          <p:val>
                                            <p:strVal val="#ppt_x"/>
                                          </p:val>
                                        </p:tav>
                                      </p:tavLst>
                                    </p:anim>
                                    <p:anim calcmode="lin" valueType="num">
                                      <p:cBhvr>
                                        <p:cTn id="23" dur="1000" fill="hold"/>
                                        <p:tgtEl>
                                          <p:spTgt spid="5">
                                            <p:graphicEl>
                                              <a:dgm id="{AB487787-F119-4FDD-AD86-EA7938BE378F}"/>
                                            </p:graphic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5">
                                            <p:graphicEl>
                                              <a:dgm id="{FA5EB550-F1EE-425B-9FDF-DA690A97A5F8}"/>
                                            </p:graphicEl>
                                          </p:spTgt>
                                        </p:tgtEl>
                                        <p:attrNameLst>
                                          <p:attrName>style.visibility</p:attrName>
                                        </p:attrNameLst>
                                      </p:cBhvr>
                                      <p:to>
                                        <p:strVal val="visible"/>
                                      </p:to>
                                    </p:set>
                                    <p:animEffect transition="in" filter="fade">
                                      <p:cBhvr>
                                        <p:cTn id="28" dur="1000"/>
                                        <p:tgtEl>
                                          <p:spTgt spid="5">
                                            <p:graphicEl>
                                              <a:dgm id="{FA5EB550-F1EE-425B-9FDF-DA690A97A5F8}"/>
                                            </p:graphicEl>
                                          </p:spTgt>
                                        </p:tgtEl>
                                      </p:cBhvr>
                                    </p:animEffect>
                                    <p:anim calcmode="lin" valueType="num">
                                      <p:cBhvr>
                                        <p:cTn id="29" dur="1000" fill="hold"/>
                                        <p:tgtEl>
                                          <p:spTgt spid="5">
                                            <p:graphicEl>
                                              <a:dgm id="{FA5EB550-F1EE-425B-9FDF-DA690A97A5F8}"/>
                                            </p:graphicEl>
                                          </p:spTgt>
                                        </p:tgtEl>
                                        <p:attrNameLst>
                                          <p:attrName>ppt_x</p:attrName>
                                        </p:attrNameLst>
                                      </p:cBhvr>
                                      <p:tavLst>
                                        <p:tav tm="0">
                                          <p:val>
                                            <p:strVal val="#ppt_x"/>
                                          </p:val>
                                        </p:tav>
                                        <p:tav tm="100000">
                                          <p:val>
                                            <p:strVal val="#ppt_x"/>
                                          </p:val>
                                        </p:tav>
                                      </p:tavLst>
                                    </p:anim>
                                    <p:anim calcmode="lin" valueType="num">
                                      <p:cBhvr>
                                        <p:cTn id="30" dur="1000" fill="hold"/>
                                        <p:tgtEl>
                                          <p:spTgt spid="5">
                                            <p:graphicEl>
                                              <a:dgm id="{FA5EB550-F1EE-425B-9FDF-DA690A97A5F8}"/>
                                            </p:graphic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5">
                                            <p:graphicEl>
                                              <a:dgm id="{1346D391-C069-4533-9D53-6518C2BE77A1}"/>
                                            </p:graphicEl>
                                          </p:spTgt>
                                        </p:tgtEl>
                                        <p:attrNameLst>
                                          <p:attrName>style.visibility</p:attrName>
                                        </p:attrNameLst>
                                      </p:cBhvr>
                                      <p:to>
                                        <p:strVal val="visible"/>
                                      </p:to>
                                    </p:set>
                                    <p:animEffect transition="in" filter="fade">
                                      <p:cBhvr>
                                        <p:cTn id="35" dur="1000"/>
                                        <p:tgtEl>
                                          <p:spTgt spid="5">
                                            <p:graphicEl>
                                              <a:dgm id="{1346D391-C069-4533-9D53-6518C2BE77A1}"/>
                                            </p:graphicEl>
                                          </p:spTgt>
                                        </p:tgtEl>
                                      </p:cBhvr>
                                    </p:animEffect>
                                    <p:anim calcmode="lin" valueType="num">
                                      <p:cBhvr>
                                        <p:cTn id="36" dur="1000" fill="hold"/>
                                        <p:tgtEl>
                                          <p:spTgt spid="5">
                                            <p:graphicEl>
                                              <a:dgm id="{1346D391-C069-4533-9D53-6518C2BE77A1}"/>
                                            </p:graphicEl>
                                          </p:spTgt>
                                        </p:tgtEl>
                                        <p:attrNameLst>
                                          <p:attrName>ppt_x</p:attrName>
                                        </p:attrNameLst>
                                      </p:cBhvr>
                                      <p:tavLst>
                                        <p:tav tm="0">
                                          <p:val>
                                            <p:strVal val="#ppt_x"/>
                                          </p:val>
                                        </p:tav>
                                        <p:tav tm="100000">
                                          <p:val>
                                            <p:strVal val="#ppt_x"/>
                                          </p:val>
                                        </p:tav>
                                      </p:tavLst>
                                    </p:anim>
                                    <p:anim calcmode="lin" valueType="num">
                                      <p:cBhvr>
                                        <p:cTn id="37" dur="1000" fill="hold"/>
                                        <p:tgtEl>
                                          <p:spTgt spid="5">
                                            <p:graphicEl>
                                              <a:dgm id="{1346D391-C069-4533-9D53-6518C2BE77A1}"/>
                                            </p:graphic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5">
                                            <p:graphicEl>
                                              <a:dgm id="{AAB10598-CF38-4532-B1F9-257E4DD1789A}"/>
                                            </p:graphicEl>
                                          </p:spTgt>
                                        </p:tgtEl>
                                        <p:attrNameLst>
                                          <p:attrName>style.visibility</p:attrName>
                                        </p:attrNameLst>
                                      </p:cBhvr>
                                      <p:to>
                                        <p:strVal val="visible"/>
                                      </p:to>
                                    </p:set>
                                    <p:animEffect transition="in" filter="fade">
                                      <p:cBhvr>
                                        <p:cTn id="42" dur="1000"/>
                                        <p:tgtEl>
                                          <p:spTgt spid="5">
                                            <p:graphicEl>
                                              <a:dgm id="{AAB10598-CF38-4532-B1F9-257E4DD1789A}"/>
                                            </p:graphicEl>
                                          </p:spTgt>
                                        </p:tgtEl>
                                      </p:cBhvr>
                                    </p:animEffect>
                                    <p:anim calcmode="lin" valueType="num">
                                      <p:cBhvr>
                                        <p:cTn id="43" dur="1000" fill="hold"/>
                                        <p:tgtEl>
                                          <p:spTgt spid="5">
                                            <p:graphicEl>
                                              <a:dgm id="{AAB10598-CF38-4532-B1F9-257E4DD1789A}"/>
                                            </p:graphicEl>
                                          </p:spTgt>
                                        </p:tgtEl>
                                        <p:attrNameLst>
                                          <p:attrName>ppt_x</p:attrName>
                                        </p:attrNameLst>
                                      </p:cBhvr>
                                      <p:tavLst>
                                        <p:tav tm="0">
                                          <p:val>
                                            <p:strVal val="#ppt_x"/>
                                          </p:val>
                                        </p:tav>
                                        <p:tav tm="100000">
                                          <p:val>
                                            <p:strVal val="#ppt_x"/>
                                          </p:val>
                                        </p:tav>
                                      </p:tavLst>
                                    </p:anim>
                                    <p:anim calcmode="lin" valueType="num">
                                      <p:cBhvr>
                                        <p:cTn id="44" dur="1000" fill="hold"/>
                                        <p:tgtEl>
                                          <p:spTgt spid="5">
                                            <p:graphicEl>
                                              <a:dgm id="{AAB10598-CF38-4532-B1F9-257E4DD1789A}"/>
                                            </p:graphic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5">
                                            <p:graphicEl>
                                              <a:dgm id="{4C406D47-A35F-4194-BE99-89362D5FA344}"/>
                                            </p:graphicEl>
                                          </p:spTgt>
                                        </p:tgtEl>
                                        <p:attrNameLst>
                                          <p:attrName>style.visibility</p:attrName>
                                        </p:attrNameLst>
                                      </p:cBhvr>
                                      <p:to>
                                        <p:strVal val="visible"/>
                                      </p:to>
                                    </p:set>
                                    <p:animEffect transition="in" filter="fade">
                                      <p:cBhvr>
                                        <p:cTn id="49" dur="1000"/>
                                        <p:tgtEl>
                                          <p:spTgt spid="5">
                                            <p:graphicEl>
                                              <a:dgm id="{4C406D47-A35F-4194-BE99-89362D5FA344}"/>
                                            </p:graphicEl>
                                          </p:spTgt>
                                        </p:tgtEl>
                                      </p:cBhvr>
                                    </p:animEffect>
                                    <p:anim calcmode="lin" valueType="num">
                                      <p:cBhvr>
                                        <p:cTn id="50" dur="1000" fill="hold"/>
                                        <p:tgtEl>
                                          <p:spTgt spid="5">
                                            <p:graphicEl>
                                              <a:dgm id="{4C406D47-A35F-4194-BE99-89362D5FA344}"/>
                                            </p:graphicEl>
                                          </p:spTgt>
                                        </p:tgtEl>
                                        <p:attrNameLst>
                                          <p:attrName>ppt_x</p:attrName>
                                        </p:attrNameLst>
                                      </p:cBhvr>
                                      <p:tavLst>
                                        <p:tav tm="0">
                                          <p:val>
                                            <p:strVal val="#ppt_x"/>
                                          </p:val>
                                        </p:tav>
                                        <p:tav tm="100000">
                                          <p:val>
                                            <p:strVal val="#ppt_x"/>
                                          </p:val>
                                        </p:tav>
                                      </p:tavLst>
                                    </p:anim>
                                    <p:anim calcmode="lin" valueType="num">
                                      <p:cBhvr>
                                        <p:cTn id="51" dur="1000" fill="hold"/>
                                        <p:tgtEl>
                                          <p:spTgt spid="5">
                                            <p:graphicEl>
                                              <a:dgm id="{4C406D47-A35F-4194-BE99-89362D5FA344}"/>
                                            </p:graphic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5">
                                            <p:graphicEl>
                                              <a:dgm id="{A4891EB8-B343-4FB0-9568-E7690219D9ED}"/>
                                            </p:graphicEl>
                                          </p:spTgt>
                                        </p:tgtEl>
                                        <p:attrNameLst>
                                          <p:attrName>style.visibility</p:attrName>
                                        </p:attrNameLst>
                                      </p:cBhvr>
                                      <p:to>
                                        <p:strVal val="visible"/>
                                      </p:to>
                                    </p:set>
                                    <p:animEffect transition="in" filter="fade">
                                      <p:cBhvr>
                                        <p:cTn id="56" dur="1000"/>
                                        <p:tgtEl>
                                          <p:spTgt spid="5">
                                            <p:graphicEl>
                                              <a:dgm id="{A4891EB8-B343-4FB0-9568-E7690219D9ED}"/>
                                            </p:graphicEl>
                                          </p:spTgt>
                                        </p:tgtEl>
                                      </p:cBhvr>
                                    </p:animEffect>
                                    <p:anim calcmode="lin" valueType="num">
                                      <p:cBhvr>
                                        <p:cTn id="57" dur="1000" fill="hold"/>
                                        <p:tgtEl>
                                          <p:spTgt spid="5">
                                            <p:graphicEl>
                                              <a:dgm id="{A4891EB8-B343-4FB0-9568-E7690219D9ED}"/>
                                            </p:graphicEl>
                                          </p:spTgt>
                                        </p:tgtEl>
                                        <p:attrNameLst>
                                          <p:attrName>ppt_x</p:attrName>
                                        </p:attrNameLst>
                                      </p:cBhvr>
                                      <p:tavLst>
                                        <p:tav tm="0">
                                          <p:val>
                                            <p:strVal val="#ppt_x"/>
                                          </p:val>
                                        </p:tav>
                                        <p:tav tm="100000">
                                          <p:val>
                                            <p:strVal val="#ppt_x"/>
                                          </p:val>
                                        </p:tav>
                                      </p:tavLst>
                                    </p:anim>
                                    <p:anim calcmode="lin" valueType="num">
                                      <p:cBhvr>
                                        <p:cTn id="58" dur="1000" fill="hold"/>
                                        <p:tgtEl>
                                          <p:spTgt spid="5">
                                            <p:graphicEl>
                                              <a:dgm id="{A4891EB8-B343-4FB0-9568-E7690219D9ED}"/>
                                            </p:graphic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5">
                                            <p:graphicEl>
                                              <a:dgm id="{3A41911B-4077-4C3B-AB62-F25026A5B5C4}"/>
                                            </p:graphicEl>
                                          </p:spTgt>
                                        </p:tgtEl>
                                        <p:attrNameLst>
                                          <p:attrName>style.visibility</p:attrName>
                                        </p:attrNameLst>
                                      </p:cBhvr>
                                      <p:to>
                                        <p:strVal val="visible"/>
                                      </p:to>
                                    </p:set>
                                    <p:animEffect transition="in" filter="fade">
                                      <p:cBhvr>
                                        <p:cTn id="63" dur="1000"/>
                                        <p:tgtEl>
                                          <p:spTgt spid="5">
                                            <p:graphicEl>
                                              <a:dgm id="{3A41911B-4077-4C3B-AB62-F25026A5B5C4}"/>
                                            </p:graphicEl>
                                          </p:spTgt>
                                        </p:tgtEl>
                                      </p:cBhvr>
                                    </p:animEffect>
                                    <p:anim calcmode="lin" valueType="num">
                                      <p:cBhvr>
                                        <p:cTn id="64" dur="1000" fill="hold"/>
                                        <p:tgtEl>
                                          <p:spTgt spid="5">
                                            <p:graphicEl>
                                              <a:dgm id="{3A41911B-4077-4C3B-AB62-F25026A5B5C4}"/>
                                            </p:graphicEl>
                                          </p:spTgt>
                                        </p:tgtEl>
                                        <p:attrNameLst>
                                          <p:attrName>ppt_x</p:attrName>
                                        </p:attrNameLst>
                                      </p:cBhvr>
                                      <p:tavLst>
                                        <p:tav tm="0">
                                          <p:val>
                                            <p:strVal val="#ppt_x"/>
                                          </p:val>
                                        </p:tav>
                                        <p:tav tm="100000">
                                          <p:val>
                                            <p:strVal val="#ppt_x"/>
                                          </p:val>
                                        </p:tav>
                                      </p:tavLst>
                                    </p:anim>
                                    <p:anim calcmode="lin" valueType="num">
                                      <p:cBhvr>
                                        <p:cTn id="65" dur="1000" fill="hold"/>
                                        <p:tgtEl>
                                          <p:spTgt spid="5">
                                            <p:graphicEl>
                                              <a:dgm id="{3A41911B-4077-4C3B-AB62-F25026A5B5C4}"/>
                                            </p:graphic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5">
                                            <p:graphicEl>
                                              <a:dgm id="{880F5018-4B54-4DF0-9779-3E3A2203C90D}"/>
                                            </p:graphicEl>
                                          </p:spTgt>
                                        </p:tgtEl>
                                        <p:attrNameLst>
                                          <p:attrName>style.visibility</p:attrName>
                                        </p:attrNameLst>
                                      </p:cBhvr>
                                      <p:to>
                                        <p:strVal val="visible"/>
                                      </p:to>
                                    </p:set>
                                    <p:animEffect transition="in" filter="fade">
                                      <p:cBhvr>
                                        <p:cTn id="70" dur="1000"/>
                                        <p:tgtEl>
                                          <p:spTgt spid="5">
                                            <p:graphicEl>
                                              <a:dgm id="{880F5018-4B54-4DF0-9779-3E3A2203C90D}"/>
                                            </p:graphicEl>
                                          </p:spTgt>
                                        </p:tgtEl>
                                      </p:cBhvr>
                                    </p:animEffect>
                                    <p:anim calcmode="lin" valueType="num">
                                      <p:cBhvr>
                                        <p:cTn id="71" dur="1000" fill="hold"/>
                                        <p:tgtEl>
                                          <p:spTgt spid="5">
                                            <p:graphicEl>
                                              <a:dgm id="{880F5018-4B54-4DF0-9779-3E3A2203C90D}"/>
                                            </p:graphicEl>
                                          </p:spTgt>
                                        </p:tgtEl>
                                        <p:attrNameLst>
                                          <p:attrName>ppt_x</p:attrName>
                                        </p:attrNameLst>
                                      </p:cBhvr>
                                      <p:tavLst>
                                        <p:tav tm="0">
                                          <p:val>
                                            <p:strVal val="#ppt_x"/>
                                          </p:val>
                                        </p:tav>
                                        <p:tav tm="100000">
                                          <p:val>
                                            <p:strVal val="#ppt_x"/>
                                          </p:val>
                                        </p:tav>
                                      </p:tavLst>
                                    </p:anim>
                                    <p:anim calcmode="lin" valueType="num">
                                      <p:cBhvr>
                                        <p:cTn id="72" dur="1000" fill="hold"/>
                                        <p:tgtEl>
                                          <p:spTgt spid="5">
                                            <p:graphicEl>
                                              <a:dgm id="{880F5018-4B54-4DF0-9779-3E3A2203C90D}"/>
                                            </p:graphicEl>
                                          </p:spTgt>
                                        </p:tgtEl>
                                        <p:attrNameLst>
                                          <p:attrName>ppt_y</p:attrName>
                                        </p:attrNameLst>
                                      </p:cBhvr>
                                      <p:tavLst>
                                        <p:tav tm="0">
                                          <p:val>
                                            <p:strVal val="#ppt_y+.1"/>
                                          </p:val>
                                        </p:tav>
                                        <p:tav tm="100000">
                                          <p:val>
                                            <p:strVal val="#ppt_y"/>
                                          </p:val>
                                        </p:tav>
                                      </p:tavLst>
                                    </p:anim>
                                  </p:childTnLst>
                                </p:cTn>
                              </p:par>
                            </p:childTnLst>
                          </p:cTn>
                        </p:par>
                        <p:par>
                          <p:cTn id="73" fill="hold">
                            <p:stCondLst>
                              <p:cond delay="1000"/>
                            </p:stCondLst>
                            <p:childTnLst>
                              <p:par>
                                <p:cTn id="74" presetID="2" presetClass="entr" presetSubtype="4" fill="hold" grpId="0" nodeType="afterEffect">
                                  <p:stCondLst>
                                    <p:cond delay="3000"/>
                                  </p:stCondLst>
                                  <p:childTnLst>
                                    <p:set>
                                      <p:cBhvr>
                                        <p:cTn id="75" dur="1" fill="hold">
                                          <p:stCondLst>
                                            <p:cond delay="0"/>
                                          </p:stCondLst>
                                        </p:cTn>
                                        <p:tgtEl>
                                          <p:spTgt spid="9"/>
                                        </p:tgtEl>
                                        <p:attrNameLst>
                                          <p:attrName>style.visibility</p:attrName>
                                        </p:attrNameLst>
                                      </p:cBhvr>
                                      <p:to>
                                        <p:strVal val="visible"/>
                                      </p:to>
                                    </p:set>
                                    <p:anim calcmode="lin" valueType="num">
                                      <p:cBhvr additive="base">
                                        <p:cTn id="76" dur="500" fill="hold"/>
                                        <p:tgtEl>
                                          <p:spTgt spid="9"/>
                                        </p:tgtEl>
                                        <p:attrNameLst>
                                          <p:attrName>ppt_x</p:attrName>
                                        </p:attrNameLst>
                                      </p:cBhvr>
                                      <p:tavLst>
                                        <p:tav tm="0">
                                          <p:val>
                                            <p:strVal val="#ppt_x"/>
                                          </p:val>
                                        </p:tav>
                                        <p:tav tm="100000">
                                          <p:val>
                                            <p:strVal val="#ppt_x"/>
                                          </p:val>
                                        </p:tav>
                                      </p:tavLst>
                                    </p:anim>
                                    <p:anim calcmode="lin" valueType="num">
                                      <p:cBhvr additive="base">
                                        <p:cTn id="77"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D81C7AB-02C1-47F4-80DE-A27A1D476C1B}" type="slidenum">
              <a:rPr lang="en-US" smtClean="0"/>
              <a:pPr/>
              <a:t>3</a:t>
            </a:fld>
            <a:endParaRPr lang="en-US" dirty="0"/>
          </a:p>
        </p:txBody>
      </p:sp>
      <p:sp>
        <p:nvSpPr>
          <p:cNvPr id="3" name="Title 2"/>
          <p:cNvSpPr>
            <a:spLocks noGrp="1"/>
          </p:cNvSpPr>
          <p:nvPr>
            <p:ph type="title"/>
          </p:nvPr>
        </p:nvSpPr>
        <p:spPr>
          <a:xfrm>
            <a:off x="0" y="0"/>
            <a:ext cx="9144000" cy="1143000"/>
          </a:xfrm>
        </p:spPr>
        <p:txBody>
          <a:bodyPr/>
          <a:lstStyle/>
          <a:p>
            <a:pPr algn="l"/>
            <a:r>
              <a:rPr lang="en-US" sz="3600" dirty="0" smtClean="0"/>
              <a:t>Define Content Controls found in templates</a:t>
            </a:r>
            <a:endParaRPr lang="en-US" sz="3600" dirty="0"/>
          </a:p>
        </p:txBody>
      </p:sp>
      <p:sp>
        <p:nvSpPr>
          <p:cNvPr id="4" name="Rectangle 3"/>
          <p:cNvSpPr/>
          <p:nvPr/>
        </p:nvSpPr>
        <p:spPr>
          <a:xfrm>
            <a:off x="152400" y="1295399"/>
            <a:ext cx="8610600" cy="4524315"/>
          </a:xfrm>
          <a:prstGeom prst="rect">
            <a:avLst/>
          </a:prstGeom>
        </p:spPr>
        <p:txBody>
          <a:bodyPr wrap="square">
            <a:spAutoFit/>
          </a:bodyPr>
          <a:lstStyle/>
          <a:p>
            <a:endParaRPr lang="en-US" b="1" dirty="0"/>
          </a:p>
          <a:p>
            <a:r>
              <a:rPr lang="en-US" dirty="0"/>
              <a:t>Maybe you plan to insert a customer’s name at the start of a newsletter or customize a section of content based on what the customer purchased last month. If your template will include such variable information, you can add </a:t>
            </a:r>
            <a:r>
              <a:rPr lang="en-US" dirty="0">
                <a:solidFill>
                  <a:srgbClr val="C00000"/>
                </a:solidFill>
              </a:rPr>
              <a:t>content controls </a:t>
            </a:r>
            <a:r>
              <a:rPr lang="en-US" dirty="0"/>
              <a:t>to the template as you create it. </a:t>
            </a:r>
            <a:endParaRPr lang="en-US" dirty="0" smtClean="0"/>
          </a:p>
          <a:p>
            <a:endParaRPr lang="en-US" dirty="0"/>
          </a:p>
          <a:p>
            <a:r>
              <a:rPr lang="en-US" dirty="0" smtClean="0"/>
              <a:t>A </a:t>
            </a:r>
            <a:r>
              <a:rPr lang="en-US" dirty="0">
                <a:solidFill>
                  <a:srgbClr val="C00000"/>
                </a:solidFill>
              </a:rPr>
              <a:t>content control </a:t>
            </a:r>
            <a:r>
              <a:rPr lang="en-US" dirty="0"/>
              <a:t>is a customizable tool you add to your page that elicits some kind of action from the person using the document. It might ask the reader to choose something from a list; it might offer check boxes or a comments box; or it might display information, such as customer name, product, or address.</a:t>
            </a:r>
          </a:p>
          <a:p>
            <a:endParaRPr lang="en-US" dirty="0" smtClean="0"/>
          </a:p>
          <a:p>
            <a:r>
              <a:rPr lang="en-US" dirty="0" smtClean="0"/>
              <a:t>To </a:t>
            </a:r>
            <a:r>
              <a:rPr lang="en-US" dirty="0"/>
              <a:t>add and work with content controls, you must first display the Developer tab on the Ribbon. Just click the File tab, click Options, click Customize Ribbon, and click Developer in the box on the right (</a:t>
            </a:r>
            <a:r>
              <a:rPr lang="en-US" b="1" dirty="0"/>
              <a:t>Figure B</a:t>
            </a:r>
            <a:r>
              <a:rPr lang="en-US" dirty="0"/>
              <a:t>). Now click OK. The Developer tab is added to your Ribbon. You’ll find the content controls in the Controls group of this tab.</a:t>
            </a:r>
          </a:p>
        </p:txBody>
      </p:sp>
      <p:sp>
        <p:nvSpPr>
          <p:cNvPr id="5" name="TextBox 4"/>
          <p:cNvSpPr txBox="1"/>
          <p:nvPr/>
        </p:nvSpPr>
        <p:spPr>
          <a:xfrm>
            <a:off x="304800" y="6172200"/>
            <a:ext cx="6934200" cy="276999"/>
          </a:xfrm>
          <a:prstGeom prst="rect">
            <a:avLst/>
          </a:prstGeom>
          <a:noFill/>
        </p:spPr>
        <p:txBody>
          <a:bodyPr wrap="square" rtlCol="0">
            <a:spAutoFit/>
          </a:bodyPr>
          <a:lstStyle/>
          <a:p>
            <a:r>
              <a:rPr lang="en-US" sz="1200" dirty="0">
                <a:hlinkClick r:id="rId2"/>
              </a:rPr>
              <a:t>http://10things.tk/10-ways-to-get-more-mileage-out-of-word-2010-templates-20100930.html</a:t>
            </a:r>
            <a:endParaRPr lang="en-US" sz="1200" dirty="0"/>
          </a:p>
        </p:txBody>
      </p:sp>
      <p:sp>
        <p:nvSpPr>
          <p:cNvPr id="6"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extLst>
      <p:ext uri="{BB962C8B-B14F-4D97-AF65-F5344CB8AC3E}">
        <p14:creationId xmlns:p14="http://schemas.microsoft.com/office/powerpoint/2010/main" val="1575716897"/>
      </p:ext>
    </p:extLst>
  </p:cSld>
  <p:clrMapOvr>
    <a:masterClrMapping/>
  </p:clrMapOvr>
  <p:transition spd="slow">
    <p:pull dir="l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D81C7AB-02C1-47F4-80DE-A27A1D476C1B}" type="slidenum">
              <a:rPr lang="en-US" smtClean="0"/>
              <a:pPr/>
              <a:t>4</a:t>
            </a:fld>
            <a:endParaRPr lang="en-US" dirty="0"/>
          </a:p>
        </p:txBody>
      </p:sp>
      <p:pic>
        <p:nvPicPr>
          <p:cNvPr id="5" name="Picture 4" descr="Word Option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1500" y="166687"/>
            <a:ext cx="8001000" cy="6524625"/>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6" name="Left Arrow 5"/>
          <p:cNvSpPr/>
          <p:nvPr/>
        </p:nvSpPr>
        <p:spPr>
          <a:xfrm>
            <a:off x="6553200" y="3200400"/>
            <a:ext cx="1790700" cy="609600"/>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extLst>
      <p:ext uri="{BB962C8B-B14F-4D97-AF65-F5344CB8AC3E}">
        <p14:creationId xmlns:p14="http://schemas.microsoft.com/office/powerpoint/2010/main" val="2415647443"/>
      </p:ext>
    </p:extLst>
  </p:cSld>
  <p:clrMapOvr>
    <a:masterClrMapping/>
  </p:clrMapOvr>
  <p:transition spd="slow">
    <p:pull dir="l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D81C7AB-02C1-47F4-80DE-A27A1D476C1B}" type="slidenum">
              <a:rPr lang="en-US" smtClean="0"/>
              <a:pPr/>
              <a:t>5</a:t>
            </a:fld>
            <a:endParaRPr lang="en-US" dirty="0"/>
          </a:p>
        </p:txBody>
      </p:sp>
      <p:pic>
        <p:nvPicPr>
          <p:cNvPr id="717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694" t="11923" r="19127" b="70425"/>
          <a:stretch/>
        </p:blipFill>
        <p:spPr bwMode="auto">
          <a:xfrm>
            <a:off x="375856" y="1879157"/>
            <a:ext cx="8740848" cy="1291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Left Arrow 4"/>
          <p:cNvSpPr/>
          <p:nvPr/>
        </p:nvSpPr>
        <p:spPr>
          <a:xfrm rot="19941553">
            <a:off x="6172200" y="1295400"/>
            <a:ext cx="2133600" cy="762000"/>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Developer Tab</a:t>
            </a:r>
            <a:endParaRPr lang="en-US" dirty="0"/>
          </a:p>
        </p:txBody>
      </p:sp>
      <p:sp>
        <p:nvSpPr>
          <p:cNvPr id="7"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extLst>
      <p:ext uri="{BB962C8B-B14F-4D97-AF65-F5344CB8AC3E}">
        <p14:creationId xmlns:p14="http://schemas.microsoft.com/office/powerpoint/2010/main" val="242484437"/>
      </p:ext>
    </p:extLst>
  </p:cSld>
  <p:clrMapOvr>
    <a:masterClrMapping/>
  </p:clrMapOvr>
  <p:transition spd="slow">
    <p:pull dir="l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D81C7AB-02C1-47F4-80DE-A27A1D476C1B}" type="slidenum">
              <a:rPr lang="en-US" smtClean="0"/>
              <a:pPr/>
              <a:t>6</a:t>
            </a:fld>
            <a:endParaRPr lang="en-US" dirty="0"/>
          </a:p>
        </p:txBody>
      </p:sp>
      <p:pic>
        <p:nvPicPr>
          <p:cNvPr id="921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9851" t="5908" r="6606" b="50000"/>
          <a:stretch/>
        </p:blipFill>
        <p:spPr bwMode="auto">
          <a:xfrm>
            <a:off x="533400" y="457200"/>
            <a:ext cx="8001000" cy="532648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5" name="Oval 4"/>
          <p:cNvSpPr/>
          <p:nvPr/>
        </p:nvSpPr>
        <p:spPr>
          <a:xfrm>
            <a:off x="2667000" y="457200"/>
            <a:ext cx="762000" cy="1219200"/>
          </a:xfrm>
          <a:prstGeom prst="ellipse">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4724400" y="2971800"/>
            <a:ext cx="3200400" cy="1477328"/>
          </a:xfrm>
          <a:prstGeom prst="rect">
            <a:avLst/>
          </a:prstGeom>
          <a:solidFill>
            <a:srgbClr val="C00000"/>
          </a:solidFill>
        </p:spPr>
        <p:txBody>
          <a:bodyPr wrap="square" rtlCol="0">
            <a:spAutoFit/>
          </a:bodyPr>
          <a:lstStyle/>
          <a:p>
            <a:r>
              <a:rPr lang="en-US" b="1" dirty="0" smtClean="0">
                <a:solidFill>
                  <a:schemeClr val="bg1"/>
                </a:solidFill>
              </a:rPr>
              <a:t>In the Controls Group, click “Plain Text Content Control” to add this feature to the 1</a:t>
            </a:r>
            <a:r>
              <a:rPr lang="en-US" b="1" baseline="30000" dirty="0" smtClean="0">
                <a:solidFill>
                  <a:schemeClr val="bg1"/>
                </a:solidFill>
              </a:rPr>
              <a:t>st</a:t>
            </a:r>
            <a:r>
              <a:rPr lang="en-US" b="1" dirty="0" smtClean="0">
                <a:solidFill>
                  <a:schemeClr val="bg1"/>
                </a:solidFill>
              </a:rPr>
              <a:t> cell in the 2</a:t>
            </a:r>
            <a:r>
              <a:rPr lang="en-US" b="1" baseline="30000" dirty="0" smtClean="0">
                <a:solidFill>
                  <a:schemeClr val="bg1"/>
                </a:solidFill>
              </a:rPr>
              <a:t>nd</a:t>
            </a:r>
            <a:r>
              <a:rPr lang="en-US" b="1" dirty="0" smtClean="0">
                <a:solidFill>
                  <a:schemeClr val="bg1"/>
                </a:solidFill>
              </a:rPr>
              <a:t> column</a:t>
            </a:r>
            <a:endParaRPr lang="en-US" b="1" dirty="0">
              <a:solidFill>
                <a:schemeClr val="bg1"/>
              </a:solidFill>
            </a:endParaRPr>
          </a:p>
        </p:txBody>
      </p:sp>
      <p:sp>
        <p:nvSpPr>
          <p:cNvPr id="9"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extLst>
      <p:ext uri="{BB962C8B-B14F-4D97-AF65-F5344CB8AC3E}">
        <p14:creationId xmlns:p14="http://schemas.microsoft.com/office/powerpoint/2010/main" val="992661199"/>
      </p:ext>
    </p:extLst>
  </p:cSld>
  <p:clrMapOvr>
    <a:masterClrMapping/>
  </p:clrMapOvr>
  <p:transition spd="slow">
    <p:pull dir="l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D81C7AB-02C1-47F4-80DE-A27A1D476C1B}" type="slidenum">
              <a:rPr lang="en-US" smtClean="0"/>
              <a:pPr/>
              <a:t>7</a:t>
            </a:fld>
            <a:endParaRPr lang="en-US" dirty="0"/>
          </a:p>
        </p:txBody>
      </p:sp>
      <p:pic>
        <p:nvPicPr>
          <p:cNvPr id="3"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40400" t="35192" r="34442" b="49277"/>
          <a:stretch/>
        </p:blipFill>
        <p:spPr bwMode="auto">
          <a:xfrm>
            <a:off x="362150" y="1676400"/>
            <a:ext cx="8781850" cy="3048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chemeClr val="accent1"/>
                </a:solidFill>
              </a14:hiddenFill>
            </a:ext>
          </a:extLst>
        </p:spPr>
      </p:pic>
      <p:sp>
        <p:nvSpPr>
          <p:cNvPr id="4" name="Explosion 2 3"/>
          <p:cNvSpPr/>
          <p:nvPr/>
        </p:nvSpPr>
        <p:spPr>
          <a:xfrm>
            <a:off x="4038600" y="38100"/>
            <a:ext cx="4191000" cy="2362200"/>
          </a:xfrm>
          <a:prstGeom prst="irregularSeal2">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Your screen should look like this…</a:t>
            </a:r>
            <a:endParaRPr lang="en-US" b="1" dirty="0"/>
          </a:p>
        </p:txBody>
      </p:sp>
      <p:sp>
        <p:nvSpPr>
          <p:cNvPr id="5"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extLst>
      <p:ext uri="{BB962C8B-B14F-4D97-AF65-F5344CB8AC3E}">
        <p14:creationId xmlns:p14="http://schemas.microsoft.com/office/powerpoint/2010/main" val="3517654876"/>
      </p:ext>
    </p:extLst>
  </p:cSld>
  <p:clrMapOvr>
    <a:masterClrMapping/>
  </p:clrMapOvr>
  <p:transition spd="slow">
    <p:pull dir="l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D81C7AB-02C1-47F4-80DE-A27A1D476C1B}" type="slidenum">
              <a:rPr lang="en-US" smtClean="0"/>
              <a:pPr/>
              <a:t>8</a:t>
            </a:fld>
            <a:endParaRPr lang="en-US" dirty="0"/>
          </a:p>
        </p:txBody>
      </p:sp>
      <p:pic>
        <p:nvPicPr>
          <p:cNvPr id="1024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0329" t="5962" r="7557" b="47019"/>
          <a:stretch/>
        </p:blipFill>
        <p:spPr bwMode="auto">
          <a:xfrm>
            <a:off x="13648" y="-36436"/>
            <a:ext cx="8862887"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267200" y="2057400"/>
            <a:ext cx="3657600" cy="1477328"/>
          </a:xfrm>
          <a:prstGeom prst="rect">
            <a:avLst/>
          </a:prstGeom>
          <a:solidFill>
            <a:srgbClr val="C00000"/>
          </a:solidFill>
        </p:spPr>
        <p:txBody>
          <a:bodyPr wrap="square" rtlCol="0">
            <a:spAutoFit/>
          </a:bodyPr>
          <a:lstStyle/>
          <a:p>
            <a:r>
              <a:rPr lang="en-US" b="1" dirty="0" smtClean="0">
                <a:solidFill>
                  <a:schemeClr val="bg1"/>
                </a:solidFill>
              </a:rPr>
              <a:t>Next, click the cell next to “Hire Date”. </a:t>
            </a:r>
            <a:r>
              <a:rPr lang="en-US" dirty="0">
                <a:solidFill>
                  <a:schemeClr val="bg1"/>
                </a:solidFill>
              </a:rPr>
              <a:t>In the </a:t>
            </a:r>
            <a:r>
              <a:rPr lang="en-US" b="1" dirty="0">
                <a:solidFill>
                  <a:schemeClr val="bg1"/>
                </a:solidFill>
              </a:rPr>
              <a:t>Controls</a:t>
            </a:r>
            <a:r>
              <a:rPr lang="en-US" dirty="0">
                <a:solidFill>
                  <a:schemeClr val="bg1"/>
                </a:solidFill>
              </a:rPr>
              <a:t> group, click the </a:t>
            </a:r>
            <a:r>
              <a:rPr lang="en-US" b="1" dirty="0">
                <a:solidFill>
                  <a:schemeClr val="bg1"/>
                </a:solidFill>
              </a:rPr>
              <a:t>Date Picker</a:t>
            </a:r>
            <a:r>
              <a:rPr lang="en-US" dirty="0">
                <a:solidFill>
                  <a:schemeClr val="bg1"/>
                </a:solidFill>
              </a:rPr>
              <a:t> button  to add </a:t>
            </a:r>
            <a:r>
              <a:rPr lang="en-US" dirty="0" smtClean="0">
                <a:solidFill>
                  <a:schemeClr val="bg1"/>
                </a:solidFill>
              </a:rPr>
              <a:t>a Date Picker</a:t>
            </a:r>
            <a:r>
              <a:rPr lang="en-US" dirty="0">
                <a:solidFill>
                  <a:schemeClr val="bg1"/>
                </a:solidFill>
              </a:rPr>
              <a:t> to the second cell</a:t>
            </a:r>
            <a:endParaRPr lang="en-US" b="1" dirty="0">
              <a:solidFill>
                <a:schemeClr val="bg1"/>
              </a:solidFill>
            </a:endParaRPr>
          </a:p>
        </p:txBody>
      </p:sp>
      <p:pic>
        <p:nvPicPr>
          <p:cNvPr id="10243"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40437" t="33853" r="31778" b="32293"/>
          <a:stretch/>
        </p:blipFill>
        <p:spPr bwMode="auto">
          <a:xfrm>
            <a:off x="2975496" y="3534728"/>
            <a:ext cx="4851344" cy="3323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ight Arrow 2"/>
          <p:cNvSpPr/>
          <p:nvPr/>
        </p:nvSpPr>
        <p:spPr>
          <a:xfrm>
            <a:off x="457200" y="4876800"/>
            <a:ext cx="2286000" cy="1600200"/>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Your screen should look like this…</a:t>
            </a:r>
            <a:endParaRPr lang="en-US" dirty="0"/>
          </a:p>
        </p:txBody>
      </p:sp>
    </p:spTree>
    <p:extLst>
      <p:ext uri="{BB962C8B-B14F-4D97-AF65-F5344CB8AC3E}">
        <p14:creationId xmlns:p14="http://schemas.microsoft.com/office/powerpoint/2010/main" val="1473134400"/>
      </p:ext>
    </p:extLst>
  </p:cSld>
  <p:clrMapOvr>
    <a:masterClrMapping/>
  </p:clrMapOvr>
  <p:transition spd="slow">
    <p:pull dir="l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D81C7AB-02C1-47F4-80DE-A27A1D476C1B}" type="slidenum">
              <a:rPr lang="en-US" smtClean="0"/>
              <a:pPr/>
              <a:t>9</a:t>
            </a:fld>
            <a:endParaRPr lang="en-US" dirty="0"/>
          </a:p>
        </p:txBody>
      </p:sp>
      <p:sp>
        <p:nvSpPr>
          <p:cNvPr id="3" name="Rectangle 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AutoNum type="arabicPeriod"/>
              <a:tabLst/>
            </a:pPr>
            <a:r>
              <a:rPr kumimoji="0" lang="en-US" sz="900" b="0" i="0" u="none" strike="noStrike" cap="none" normalizeH="0" baseline="0" dirty="0" smtClean="0">
                <a:ln>
                  <a:noFill/>
                </a:ln>
                <a:solidFill>
                  <a:srgbClr val="000000"/>
                </a:solidFill>
                <a:effectLst/>
                <a:latin typeface="Segoe UI" pitchFamily="34" charset="0"/>
                <a:cs typeface="Segoe UI" pitchFamily="34" charset="0"/>
              </a:rPr>
              <a:t>Click the third cell in the second column (next to </a:t>
            </a:r>
            <a:r>
              <a:rPr kumimoji="0" lang="en-US" sz="900" b="1" i="0" u="none" strike="noStrike" cap="none" normalizeH="0" baseline="0" dirty="0" smtClean="0">
                <a:ln>
                  <a:noFill/>
                </a:ln>
                <a:solidFill>
                  <a:srgbClr val="000000"/>
                </a:solidFill>
                <a:effectLst/>
                <a:latin typeface="Segoe UI" pitchFamily="34" charset="0"/>
                <a:cs typeface="Segoe UI" pitchFamily="34" charset="0"/>
              </a:rPr>
              <a:t>Title</a:t>
            </a:r>
            <a:r>
              <a:rPr kumimoji="0" lang="en-US" sz="900" b="0" i="0" u="none" strike="noStrike" cap="none" normalizeH="0" baseline="0" dirty="0" smtClean="0">
                <a:ln>
                  <a:noFill/>
                </a:ln>
                <a:solidFill>
                  <a:srgbClr val="000000"/>
                </a:solidFill>
                <a:effectLst/>
                <a:latin typeface="Segoe UI" pitchFamily="34" charset="0"/>
                <a:cs typeface="Segoe UI" pitchFamily="34" charset="0"/>
              </a:rPr>
              <a:t>).</a:t>
            </a:r>
          </a:p>
          <a:p>
            <a:pPr marL="0" marR="0" lvl="0" indent="0" algn="l" defTabSz="914400" rtl="0" eaLnBrk="0" fontAlgn="base" latinLnBrk="0" hangingPunct="0">
              <a:lnSpc>
                <a:spcPct val="100000"/>
              </a:lnSpc>
              <a:spcBef>
                <a:spcPct val="0"/>
              </a:spcBef>
              <a:spcAft>
                <a:spcPct val="0"/>
              </a:spcAft>
              <a:buClrTx/>
              <a:buSzTx/>
              <a:buFontTx/>
              <a:buAutoNum type="arabicPeriod" startAt="2"/>
              <a:tabLst/>
            </a:pPr>
            <a:r>
              <a:rPr kumimoji="0" lang="en-US" sz="900" b="0" i="0" u="none" strike="noStrike" cap="none" normalizeH="0" baseline="0" dirty="0" smtClean="0">
                <a:ln>
                  <a:noFill/>
                </a:ln>
                <a:solidFill>
                  <a:srgbClr val="000000"/>
                </a:solidFill>
                <a:effectLst/>
                <a:latin typeface="Segoe UI" pitchFamily="34" charset="0"/>
                <a:cs typeface="Segoe UI" pitchFamily="34" charset="0"/>
              </a:rPr>
              <a:t>In the </a:t>
            </a:r>
            <a:r>
              <a:rPr kumimoji="0" lang="en-US" sz="900" b="1" i="0" u="none" strike="noStrike" cap="none" normalizeH="0" baseline="0" dirty="0" smtClean="0">
                <a:ln>
                  <a:noFill/>
                </a:ln>
                <a:solidFill>
                  <a:srgbClr val="000000"/>
                </a:solidFill>
                <a:effectLst/>
                <a:latin typeface="Segoe UI" pitchFamily="34" charset="0"/>
                <a:cs typeface="Segoe UI" pitchFamily="34" charset="0"/>
              </a:rPr>
              <a:t>Controls</a:t>
            </a:r>
            <a:r>
              <a:rPr kumimoji="0" lang="en-US" sz="900" b="0" i="0" u="none" strike="noStrike" cap="none" normalizeH="0" baseline="0" dirty="0" smtClean="0">
                <a:ln>
                  <a:noFill/>
                </a:ln>
                <a:solidFill>
                  <a:srgbClr val="000000"/>
                </a:solidFill>
                <a:effectLst/>
                <a:latin typeface="Segoe UI" pitchFamily="34" charset="0"/>
                <a:cs typeface="Segoe UI" pitchFamily="34" charset="0"/>
              </a:rPr>
              <a:t> group, click the </a:t>
            </a:r>
            <a:r>
              <a:rPr kumimoji="0" lang="en-US" sz="900" b="1" i="0" u="none" strike="noStrike" cap="none" normalizeH="0" baseline="0" dirty="0" smtClean="0">
                <a:ln>
                  <a:noFill/>
                </a:ln>
                <a:solidFill>
                  <a:srgbClr val="000000"/>
                </a:solidFill>
                <a:effectLst/>
                <a:latin typeface="Segoe UI" pitchFamily="34" charset="0"/>
                <a:cs typeface="Segoe UI" pitchFamily="34" charset="0"/>
              </a:rPr>
              <a:t>Combo Box</a:t>
            </a:r>
            <a:r>
              <a:rPr kumimoji="0" lang="en-US" sz="900" b="0" i="0" u="none" strike="noStrike" cap="none" normalizeH="0" baseline="0" dirty="0" smtClean="0">
                <a:ln>
                  <a:noFill/>
                </a:ln>
                <a:solidFill>
                  <a:srgbClr val="000000"/>
                </a:solidFill>
                <a:effectLst/>
                <a:latin typeface="Segoe UI" pitchFamily="34" charset="0"/>
                <a:cs typeface="Segoe UI" pitchFamily="34" charset="0"/>
              </a:rPr>
              <a:t> button   </a:t>
            </a:r>
            <a:r>
              <a:rPr kumimoji="0" lang="en-US" sz="1000" b="0" i="0" u="none" strike="noStrike" cap="none" normalizeH="0" baseline="0" dirty="0" smtClean="0">
                <a:ln>
                  <a:noFill/>
                </a:ln>
                <a:solidFill>
                  <a:srgbClr val="000000"/>
                </a:solidFill>
                <a:effectLst/>
                <a:latin typeface="Segoe UI" pitchFamily="34" charset="0"/>
                <a:cs typeface="Segoe UI" pitchFamily="34" charset="0"/>
              </a:rPr>
              <a:t> </a:t>
            </a:r>
            <a:r>
              <a:rPr kumimoji="0" lang="en-US" sz="900" b="0" i="0" u="none" strike="noStrike" cap="none" normalizeH="0" baseline="0" dirty="0" smtClean="0">
                <a:ln>
                  <a:noFill/>
                </a:ln>
                <a:solidFill>
                  <a:srgbClr val="000000"/>
                </a:solidFill>
                <a:effectLst/>
                <a:latin typeface="Segoe UI" pitchFamily="34" charset="0"/>
                <a:cs typeface="Segoe UI" pitchFamily="34" charset="0"/>
              </a:rPr>
              <a:t>to add a </a:t>
            </a:r>
            <a:r>
              <a:rPr kumimoji="0" lang="en-US" sz="900" b="0" i="0" u="none" strike="noStrike" cap="none" normalizeH="0" baseline="0" dirty="0" err="1" smtClean="0">
                <a:ln>
                  <a:noFill/>
                </a:ln>
                <a:solidFill>
                  <a:srgbClr val="1364C4"/>
                </a:solidFill>
                <a:effectLst/>
                <a:latin typeface="Segoe UI" pitchFamily="34" charset="0"/>
                <a:cs typeface="Segoe UI" pitchFamily="34" charset="0"/>
                <a:hlinkClick r:id="rId2"/>
              </a:rPr>
              <a:t>ComboBoxContentControl</a:t>
            </a:r>
            <a:r>
              <a:rPr kumimoji="0" lang="en-US" sz="900" b="0" i="0" u="none" strike="noStrike" cap="none" normalizeH="0" baseline="0" dirty="0" smtClean="0">
                <a:ln>
                  <a:noFill/>
                </a:ln>
                <a:solidFill>
                  <a:srgbClr val="000000"/>
                </a:solidFill>
                <a:effectLst/>
                <a:latin typeface="Segoe UI" pitchFamily="34" charset="0"/>
                <a:cs typeface="Segoe UI" pitchFamily="34" charset="0"/>
              </a:rPr>
              <a:t> to the third cell.</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900" b="0" i="0" u="none" strike="noStrike" cap="none" normalizeH="0" baseline="0" dirty="0" smtClean="0">
              <a:ln>
                <a:noFill/>
              </a:ln>
              <a:solidFill>
                <a:srgbClr val="000000"/>
              </a:solidFill>
              <a:effectLst/>
              <a:latin typeface="Segoe UI" pitchFamily="34" charset="0"/>
              <a:cs typeface="Segoe UI" pitchFamily="34" charset="0"/>
            </a:endParaRPr>
          </a:p>
        </p:txBody>
      </p:sp>
      <p:pic>
        <p:nvPicPr>
          <p:cNvPr id="11266" name="Picture 2" descr="ComboBoxContentContro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60663" y="-76200"/>
            <a:ext cx="171450" cy="161925"/>
          </a:xfrm>
          <a:prstGeom prst="rect">
            <a:avLst/>
          </a:prstGeom>
          <a:noFill/>
          <a:extLst>
            <a:ext uri="{909E8E84-426E-40DD-AFC4-6F175D3DCCD1}">
              <a14:hiddenFill xmlns:a14="http://schemas.microsoft.com/office/drawing/2010/main">
                <a:solidFill>
                  <a:srgbClr val="FFFFFF"/>
                </a:solidFill>
              </a14:hiddenFill>
            </a:ext>
          </a:extLst>
        </p:spPr>
      </p:pic>
      <p:pic>
        <p:nvPicPr>
          <p:cNvPr id="11267"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40329" t="8654" r="27992" b="51679"/>
          <a:stretch/>
        </p:blipFill>
        <p:spPr bwMode="auto">
          <a:xfrm>
            <a:off x="4549" y="88000"/>
            <a:ext cx="6920254" cy="4871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5943600" y="533400"/>
            <a:ext cx="3048000" cy="2893100"/>
          </a:xfrm>
          <a:prstGeom prst="rect">
            <a:avLst/>
          </a:prstGeom>
          <a:solidFill>
            <a:srgbClr val="C00000"/>
          </a:solidFill>
        </p:spPr>
        <p:txBody>
          <a:bodyPr wrap="square" rtlCol="0">
            <a:spAutoFit/>
          </a:bodyPr>
          <a:lstStyle/>
          <a:p>
            <a:pPr lvl="0" fontAlgn="base">
              <a:spcBef>
                <a:spcPct val="0"/>
              </a:spcBef>
              <a:spcAft>
                <a:spcPct val="0"/>
              </a:spcAft>
              <a:buFontTx/>
              <a:buAutoNum type="arabicPeriod"/>
            </a:pPr>
            <a:r>
              <a:rPr lang="en-US" b="1" dirty="0" smtClean="0">
                <a:solidFill>
                  <a:schemeClr val="bg1"/>
                </a:solidFill>
                <a:latin typeface="Segoe UI" pitchFamily="34" charset="0"/>
                <a:cs typeface="Segoe UI" pitchFamily="34" charset="0"/>
              </a:rPr>
              <a:t> Click </a:t>
            </a:r>
            <a:r>
              <a:rPr lang="en-US" b="1" dirty="0">
                <a:solidFill>
                  <a:schemeClr val="bg1"/>
                </a:solidFill>
                <a:latin typeface="Segoe UI" pitchFamily="34" charset="0"/>
                <a:cs typeface="Segoe UI" pitchFamily="34" charset="0"/>
              </a:rPr>
              <a:t>the third cell in the second column (next to Title</a:t>
            </a:r>
            <a:r>
              <a:rPr lang="en-US" b="1" dirty="0" smtClean="0">
                <a:solidFill>
                  <a:schemeClr val="bg1"/>
                </a:solidFill>
                <a:latin typeface="Segoe UI" pitchFamily="34" charset="0"/>
                <a:cs typeface="Segoe UI" pitchFamily="34" charset="0"/>
              </a:rPr>
              <a:t>).</a:t>
            </a:r>
          </a:p>
          <a:p>
            <a:pPr lvl="0" fontAlgn="base">
              <a:spcBef>
                <a:spcPct val="0"/>
              </a:spcBef>
              <a:spcAft>
                <a:spcPct val="0"/>
              </a:spcAft>
            </a:pPr>
            <a:endParaRPr lang="en-US" b="1" dirty="0">
              <a:solidFill>
                <a:schemeClr val="bg1"/>
              </a:solidFill>
              <a:latin typeface="Segoe UI" pitchFamily="34" charset="0"/>
              <a:cs typeface="Segoe UI" pitchFamily="34" charset="0"/>
            </a:endParaRPr>
          </a:p>
          <a:p>
            <a:pPr lvl="0" eaLnBrk="0" fontAlgn="base" hangingPunct="0">
              <a:spcBef>
                <a:spcPct val="0"/>
              </a:spcBef>
              <a:spcAft>
                <a:spcPct val="0"/>
              </a:spcAft>
              <a:buFontTx/>
              <a:buAutoNum type="arabicPeriod" startAt="2"/>
            </a:pPr>
            <a:r>
              <a:rPr lang="en-US" b="1" dirty="0" smtClean="0">
                <a:solidFill>
                  <a:schemeClr val="bg1"/>
                </a:solidFill>
                <a:latin typeface="Segoe UI" pitchFamily="34" charset="0"/>
                <a:cs typeface="Segoe UI" pitchFamily="34" charset="0"/>
              </a:rPr>
              <a:t> In </a:t>
            </a:r>
            <a:r>
              <a:rPr lang="en-US" b="1" dirty="0">
                <a:solidFill>
                  <a:schemeClr val="bg1"/>
                </a:solidFill>
                <a:latin typeface="Segoe UI" pitchFamily="34" charset="0"/>
                <a:cs typeface="Segoe UI" pitchFamily="34" charset="0"/>
              </a:rPr>
              <a:t>the Controls group, click the Combo Box button   </a:t>
            </a:r>
            <a:r>
              <a:rPr lang="en-US" sz="2000" b="1" dirty="0">
                <a:solidFill>
                  <a:schemeClr val="bg1"/>
                </a:solidFill>
                <a:latin typeface="Segoe UI" pitchFamily="34" charset="0"/>
                <a:cs typeface="Segoe UI" pitchFamily="34" charset="0"/>
              </a:rPr>
              <a:t> </a:t>
            </a:r>
            <a:r>
              <a:rPr lang="en-US" b="1" dirty="0">
                <a:solidFill>
                  <a:schemeClr val="bg1"/>
                </a:solidFill>
                <a:latin typeface="Segoe UI" pitchFamily="34" charset="0"/>
                <a:cs typeface="Segoe UI" pitchFamily="34" charset="0"/>
              </a:rPr>
              <a:t>to add a </a:t>
            </a:r>
            <a:r>
              <a:rPr lang="en-US" b="1" dirty="0" smtClean="0">
                <a:solidFill>
                  <a:schemeClr val="bg1"/>
                </a:solidFill>
                <a:latin typeface="Segoe UI" pitchFamily="34" charset="0"/>
                <a:cs typeface="Segoe UI" pitchFamily="34" charset="0"/>
              </a:rPr>
              <a:t>Combo Box the </a:t>
            </a:r>
            <a:r>
              <a:rPr lang="en-US" b="1" dirty="0">
                <a:solidFill>
                  <a:schemeClr val="bg1"/>
                </a:solidFill>
                <a:latin typeface="Segoe UI" pitchFamily="34" charset="0"/>
                <a:cs typeface="Segoe UI" pitchFamily="34" charset="0"/>
              </a:rPr>
              <a:t>third cell.</a:t>
            </a:r>
          </a:p>
          <a:p>
            <a:pPr lvl="0" eaLnBrk="0" fontAlgn="base" hangingPunct="0">
              <a:spcBef>
                <a:spcPct val="0"/>
              </a:spcBef>
              <a:spcAft>
                <a:spcPct val="0"/>
              </a:spcAft>
            </a:pPr>
            <a:endParaRPr lang="en-US" b="1" dirty="0">
              <a:solidFill>
                <a:schemeClr val="bg1"/>
              </a:solidFill>
              <a:latin typeface="Segoe UI" pitchFamily="34" charset="0"/>
              <a:cs typeface="Segoe UI" pitchFamily="34" charset="0"/>
            </a:endParaRPr>
          </a:p>
        </p:txBody>
      </p:sp>
      <p:sp>
        <p:nvSpPr>
          <p:cNvPr id="7" name="Footer Placeholder 7"/>
          <p:cNvSpPr>
            <a:spLocks noGrp="1"/>
          </p:cNvSpPr>
          <p:nvPr>
            <p:ph type="ftr" sz="quarter" idx="3"/>
          </p:nvPr>
        </p:nvSpPr>
        <p:spPr>
          <a:xfrm>
            <a:off x="152400" y="6438900"/>
            <a:ext cx="5715000" cy="419100"/>
          </a:xfrm>
          <a:prstGeom prst="rect">
            <a:avLst/>
          </a:prstGeom>
          <a:ln w="3175">
            <a:noFill/>
          </a:ln>
          <a:effectLst/>
        </p:spPr>
        <p:txBody>
          <a:bodyPr/>
          <a:lstStyle>
            <a:lvl1pPr>
              <a:defRPr sz="1000">
                <a:ln>
                  <a:noFill/>
                </a:ln>
              </a:defRPr>
            </a:lvl1pPr>
          </a:lstStyle>
          <a:p>
            <a:r>
              <a:rPr lang="en-US" dirty="0" smtClean="0"/>
              <a:t>Word Lesson 6 presentation prepared by Michele Smith – North Buncombe High School, Weaverville, NC. Content from Microsoft Office Word 2010 Lesson Plans provided by Microsoft.</a:t>
            </a:r>
            <a:endParaRPr lang="en-US" dirty="0"/>
          </a:p>
        </p:txBody>
      </p:sp>
    </p:spTree>
    <p:extLst>
      <p:ext uri="{BB962C8B-B14F-4D97-AF65-F5344CB8AC3E}">
        <p14:creationId xmlns:p14="http://schemas.microsoft.com/office/powerpoint/2010/main" val="1156338784"/>
      </p:ext>
    </p:extLst>
  </p:cSld>
  <p:clrMapOvr>
    <a:masterClrMapping/>
  </p:clrMapOvr>
  <p:transition spd="slow">
    <p:pull dir="lu"/>
  </p:transition>
  <p:timing>
    <p:tnLst>
      <p:par>
        <p:cTn id="1" dur="indefinite" restart="never" nodeType="tmRoot"/>
      </p:par>
    </p:tnLst>
  </p:timing>
</p:sld>
</file>

<file path=ppt/theme/theme1.xml><?xml version="1.0" encoding="utf-8"?>
<a:theme xmlns:a="http://schemas.openxmlformats.org/drawingml/2006/main" name="Slipstream">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1523</TotalTime>
  <Words>1186</Words>
  <Application>Microsoft Office PowerPoint</Application>
  <PresentationFormat>On-screen Show (4:3)</PresentationFormat>
  <Paragraphs>97</Paragraphs>
  <Slides>18</Slides>
  <Notes>1</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Slipstream</vt:lpstr>
      <vt:lpstr>Microsoft Word 2010</vt:lpstr>
      <vt:lpstr>Learning Objectives</vt:lpstr>
      <vt:lpstr>Define Content Controls found in templates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Important questions to answer PRIOR to creating a template: </vt:lpstr>
      <vt:lpstr>Explain &amp; Demo:  the ability to protect a template from user changes</vt:lpstr>
      <vt:lpstr>PowerPoint Presentation</vt:lpstr>
      <vt:lpstr>PowerPoint Presentation</vt:lpstr>
      <vt:lpstr>PowerPoint Presentation</vt:lpstr>
      <vt:lpstr>PowerPoint Presentation</vt:lpstr>
      <vt:lpstr>PowerPoint Presentation</vt:lpstr>
    </vt:vector>
  </TitlesOfParts>
  <Company>Beaufort County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Microsoft Word 2010</dc:title>
  <dc:creator>Kathy Godley Clark</dc:creator>
  <cp:lastModifiedBy>ashley</cp:lastModifiedBy>
  <cp:revision>134</cp:revision>
  <dcterms:created xsi:type="dcterms:W3CDTF">2011-02-06T12:24:09Z</dcterms:created>
  <dcterms:modified xsi:type="dcterms:W3CDTF">2012-02-22T00:53:22Z</dcterms:modified>
</cp:coreProperties>
</file>